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3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2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15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5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809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1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4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8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2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4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7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3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B0EB3-6D94-40DF-AF25-D81B0D4F9DB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43AADD-174A-4435-A868-8F90AD9F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5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7635" y="629676"/>
            <a:ext cx="8135697" cy="2997887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 филиал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 учреждения,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осуществляющего психолого-педагогическую и медико-социальную помощь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dirty="0"/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для родителей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«Интернет в жизни ребенка»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2016" y="5894901"/>
            <a:ext cx="7766936" cy="1096899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апреля 2024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0A673F-B195-57DC-46F6-29DC6CF1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94" y="3146461"/>
            <a:ext cx="5256977" cy="29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4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99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СИСТЕМА ПОВЕДЕНИЯ В КОНФЛИКТЕ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(подсказка для родителей)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1818"/>
            <a:ext cx="9131684" cy="451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Коротко, в одном предложении ясно, и спокойным тоном сформулируйте то, что вы хотите сказать ребёнку;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. Скажите ребёнку, что вы чувствуете по поводу этой ситуации, используя «Я- высказывание», говорите о том, что вы чувствуете;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Укажите на возможные последствия, которые вы видите;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Признайте ваши затруднения в решении проблемы вашего ребёнка, переложите ответственность за его поступки на него самого;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Предложите своему ребёнку помощь, если он показывает вам, что он нуждается в ней и готов её получить.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Обязательно скажите вашему ребёнку, что вы верите в него и в то, что он примет верное решение, касающиеся его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402" y="5098474"/>
            <a:ext cx="3810000" cy="1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4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http://900igr.net/datas/okruzhajuschij-mir/Lesa-planety-Zemlja/0018-018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3" y="253691"/>
            <a:ext cx="8577850" cy="60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17" y="2360646"/>
            <a:ext cx="7700109" cy="43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Что надо знать родителям об</a:t>
            </a:r>
            <a:br>
              <a:rPr lang="ru-RU" sz="2800" dirty="0"/>
            </a:br>
            <a:r>
              <a:rPr lang="ru-RU" sz="2800" dirty="0"/>
              <a:t>интернет-зависимости?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Интернет-зависимое поведение – это невозможность субъективного контроля за использованием интернета, сопровождающееся отрицательным влиянием этого использования на свою жизнь (отношения, здоровья, работу, учёбу, эмоциональное и психологическое состояние) и контрпродуктивным (непродуктивным, бесполезным) характером деятельности в Интернете.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3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симптомы интернет-зависимости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6182"/>
            <a:ext cx="8596668" cy="527858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досада и раздражение, возникающие при вынужденном отвлечении от Интернета, неспособность спланировать время окончания сеанса работы;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трата на Интернет всё больших денежных средств;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забывать при работе в Интернете о домашних делах, учёбе или служебных обязанностях, пренебрежение занятиями или карьерой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принимать критику подобного образа жизни со стороны близких;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мириться с разрушением семьи, потерей друзей и Круга общения из-за поглощённости работы в Интернете;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 собственным здоровьем и, в частности, резкое сокращение длительности сна в связи с систематической работой в Интернете в ночное время;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 личной гигиеной из-за стремления проводить всё своё «личное» время в Интернете;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«забывание» о еде, готовность удовлетворяться случайно и однообразной пищей, поглощаемой нерегулярно и не отрываясь от компьютера.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7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возрасте наиболее часто возникает интернет-зависимость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симптомы интернет-зависимого поведения возникают в период пубертатного криза к девятом классе средней школы.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Интернет-зависимое поведение – это проявление нарушенных отношений подростка с окружающим миром, неспособность (невозможность) приспособиться к нему или следствие болезни (в частности, депрессии).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4100975"/>
            <a:ext cx="3794666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8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Зависимость от интернета – это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семьи?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352" y="1661826"/>
            <a:ext cx="8596668" cy="3880773"/>
          </a:xfrm>
        </p:spPr>
        <p:txBody>
          <a:bodyPr>
            <a:no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«Кумир семьи» 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Гипоопека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«Золушка». 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«Ежовые рукавицы».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4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хотите, чтобы ваш ребёнок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интернет-зависимым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общайтесь с ребёнком, чаще говорите ему: «Отстань, мне некогда, я занята…», чтобы он поскорее сбежал в Интернет.</a:t>
            </a:r>
          </a:p>
          <a:p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воспитании применяйте крайности</a:t>
            </a:r>
          </a:p>
          <a:p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Постарайтесь, чтобы он не научился быть самостоятельным, решать из-за него все проблемы, на улице выходите только вместе, всей семьёй.</a:t>
            </a:r>
          </a:p>
          <a:p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говорите, что он такой же плохой, как его отец. Обзывайте его «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неряхой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«неумёхой» и «дураком».</a:t>
            </a:r>
          </a:p>
          <a:p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ссорьтесь и скандальте, чтобы ваши дети это видели и поскорее сбежали от вас.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36" y="2539383"/>
            <a:ext cx="1620982" cy="19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хотите, чтобы ваш ребёнок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здоровым и счастливым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2" y="1883437"/>
            <a:ext cx="7121235" cy="43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114992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 уж этот подростковый возраст!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подростков в это время характерны: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частая смена настроения;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депрессия;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неусидчивость и плохая концентрация внимания;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раздражительность;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импульсивность;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тревога;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агрессия и проблемное поведение.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414098" y="2729345"/>
            <a:ext cx="569575" cy="29022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9" y="3079227"/>
            <a:ext cx="622930" cy="341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8" y="3561977"/>
            <a:ext cx="622931" cy="341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83" y="4032501"/>
            <a:ext cx="621846" cy="3414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83" y="4469713"/>
            <a:ext cx="621846" cy="4230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83" y="4914151"/>
            <a:ext cx="621846" cy="4206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83" y="5378074"/>
            <a:ext cx="621846" cy="4206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911" y="4044742"/>
            <a:ext cx="2389178" cy="27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3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992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с детьми и как их разрешать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558" y="1399011"/>
            <a:ext cx="3881437" cy="3275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8" y="3305298"/>
            <a:ext cx="4799940" cy="25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99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705</TotalTime>
  <Words>636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                           Тимашевский филиал государственного бюджетного учреждения, осуществляющего психолого-педагогическую и медико-социальную помощь «Центр диагностики и консультирования» Краснодарского края   Школа для родителей «Интернет в жизни ребенка» </vt:lpstr>
      <vt:lpstr>Что надо знать родителям об интернет-зависимости?</vt:lpstr>
      <vt:lpstr>Основные симптомы интернет-зависимости</vt:lpstr>
      <vt:lpstr>В каком возрасте наиболее часто возникает интернет-зависимость</vt:lpstr>
      <vt:lpstr> Зависимость от интернета – это симптом семьи?</vt:lpstr>
      <vt:lpstr>Если вы хотите, чтобы ваш ребёнок стал интернет-зависимым</vt:lpstr>
      <vt:lpstr>Если вы хотите, чтобы ваш ребёнок был здоровым и счастливым</vt:lpstr>
      <vt:lpstr>Ох уж этот подростковый возраст!</vt:lpstr>
      <vt:lpstr>Конфликты с детьми и как их разрешать</vt:lpstr>
      <vt:lpstr>ПОШАГОВАЯ СИСТЕМА ПОВЕДЕНИЯ В КОНФЛИКТЕ (подсказка для родителей)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СЕТИ ИНТЕРНЕТ И ИНТЕРНЕТ – УГРОЗЫ ДЛЯ РЕБЕНКА</dc:title>
  <dc:creator>Егор Владимирович</dc:creator>
  <cp:lastModifiedBy>ПК</cp:lastModifiedBy>
  <cp:revision>40</cp:revision>
  <dcterms:created xsi:type="dcterms:W3CDTF">2018-12-14T06:03:50Z</dcterms:created>
  <dcterms:modified xsi:type="dcterms:W3CDTF">2024-04-22T12:51:53Z</dcterms:modified>
</cp:coreProperties>
</file>