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19.12--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48" r:id="rId1"/>
  </p:sldMasterIdLst>
  <p:sldIdLst>
    <p:sldId id="258" r:id="rId2"/>
    <p:sldId id="266" r:id="rId3"/>
    <p:sldId id="271" r:id="rId4"/>
    <p:sldId id="281" r:id="rId5"/>
    <p:sldId id="272" r:id="rId6"/>
    <p:sldId id="282" r:id="rId7"/>
    <p:sldId id="273" r:id="rId8"/>
    <p:sldId id="283" r:id="rId9"/>
    <p:sldId id="274" r:id="rId10"/>
    <p:sldId id="284" r:id="rId11"/>
    <p:sldId id="270" r:id="rId12"/>
    <p:sldId id="275" r:id="rId13"/>
    <p:sldId id="286" r:id="rId14"/>
    <p:sldId id="276" r:id="rId15"/>
    <p:sldId id="278" r:id="rId16"/>
    <p:sldId id="288" r:id="rId17"/>
    <p:sldId id="279" r:id="rId18"/>
    <p:sldId id="280" r:id="rId19"/>
    <p:sldId id="267" r:id="rId20"/>
    <p:sldId id="277" r:id="rId21"/>
  </p:sldIdLst>
  <p:sldSz cx="12192000" cy="6858000"/>
  <p:notesSz cx="6858000" cy="9144000"/>
  <p:custDataLst>
    <p:tags r:id="rId22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6248" autoAdjust="0"/>
    <p:restoredTop sz="94660"/>
  </p:normalViewPr>
  <p:slideViewPr>
    <p:cSldViewPr snapToGrid="0">
      <p:cViewPr>
        <p:scale>
          <a:sx n="44" d="100"/>
          <a:sy n="44" d="100"/>
        </p:scale>
        <p:origin x="-216" y="-63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9.xml" /><Relationship Id="rId11" Type="http://schemas.openxmlformats.org/officeDocument/2006/relationships/slide" Target="slides/slide10.xml" /><Relationship Id="rId12" Type="http://schemas.openxmlformats.org/officeDocument/2006/relationships/slide" Target="slides/slide11.xml" /><Relationship Id="rId13" Type="http://schemas.openxmlformats.org/officeDocument/2006/relationships/slide" Target="slides/slide12.xml" /><Relationship Id="rId14" Type="http://schemas.openxmlformats.org/officeDocument/2006/relationships/slide" Target="slides/slide13.xml" /><Relationship Id="rId15" Type="http://schemas.openxmlformats.org/officeDocument/2006/relationships/slide" Target="slides/slide14.xml" /><Relationship Id="rId16" Type="http://schemas.openxmlformats.org/officeDocument/2006/relationships/slide" Target="slides/slide15.xml" /><Relationship Id="rId17" Type="http://schemas.openxmlformats.org/officeDocument/2006/relationships/slide" Target="slides/slide16.xml" /><Relationship Id="rId18" Type="http://schemas.openxmlformats.org/officeDocument/2006/relationships/slide" Target="slides/slide17.xml" /><Relationship Id="rId19" Type="http://schemas.openxmlformats.org/officeDocument/2006/relationships/slide" Target="slides/slide18.xml" /><Relationship Id="rId2" Type="http://schemas.openxmlformats.org/officeDocument/2006/relationships/slide" Target="slides/slide1.xml" /><Relationship Id="rId20" Type="http://schemas.openxmlformats.org/officeDocument/2006/relationships/slide" Target="slides/slide19.xml" /><Relationship Id="rId21" Type="http://schemas.openxmlformats.org/officeDocument/2006/relationships/slide" Target="slides/slide20.xml" /><Relationship Id="rId22" Type="http://schemas.openxmlformats.org/officeDocument/2006/relationships/tags" Target="tags/tag1.xml" /><Relationship Id="rId23" Type="http://schemas.openxmlformats.org/officeDocument/2006/relationships/presProps" Target="presProps.xml" /><Relationship Id="rId24" Type="http://schemas.openxmlformats.org/officeDocument/2006/relationships/viewProps" Target="viewProps.xml" /><Relationship Id="rId25" Type="http://schemas.openxmlformats.org/officeDocument/2006/relationships/theme" Target="theme/theme1.xml" /><Relationship Id="rId26" Type="http://schemas.openxmlformats.org/officeDocument/2006/relationships/tableStyles" Target="tableStyles.xml" /><Relationship Id="rId3" Type="http://schemas.openxmlformats.org/officeDocument/2006/relationships/slide" Target="slides/slide2.xml" /><Relationship Id="rId4" Type="http://schemas.openxmlformats.org/officeDocument/2006/relationships/slide" Target="slides/slide3.xml" /><Relationship Id="rId5" Type="http://schemas.openxmlformats.org/officeDocument/2006/relationships/slide" Target="slides/slide4.xml" /><Relationship Id="rId6" Type="http://schemas.openxmlformats.org/officeDocument/2006/relationships/slide" Target="slides/slide5.xml" /><Relationship Id="rId7" Type="http://schemas.openxmlformats.org/officeDocument/2006/relationships/slide" Target="slides/slide6.xml" /><Relationship Id="rId8" Type="http://schemas.openxmlformats.org/officeDocument/2006/relationships/slide" Target="slides/slide7.xml" /><Relationship Id="rId9" Type="http://schemas.openxmlformats.org/officeDocument/2006/relationships/slide" Target="slides/slide8.xml" /></Relationship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10F2B08-15E0-4E3D-BA43-4314B4AAEE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AEB055C2-062E-4930-8F44-65307B97C1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10919BD6-98BA-4FF6-93C1-C500E399F3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5FE12-EFD1-4E70-A892-85DADFB14880}" type="datetimeFigureOut">
              <a:rPr lang="ru-RU" smtClean="0"/>
              <a:t>05.02.2026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E74C7CB5-2BE4-4F23-9393-656AAA6B45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A713F801-07AF-45C0-AEB4-1D164FB2C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4E114-D546-4BD2-B49C-1749777E9B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2716809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E70A489-C67D-4572-B5D2-A826DB24F7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5DFDA890-D4AD-452B-B830-AD387828B3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E2A3129E-9471-4A93-BE0A-C5F0CA04DF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5FE12-EFD1-4E70-A892-85DADFB14880}" type="datetimeFigureOut">
              <a:rPr lang="ru-RU" smtClean="0"/>
              <a:t>05.02.2026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26A569B2-8D16-49AD-9945-44E49D2B5E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D6742DDA-F09C-4528-8D3A-9B44C68C53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4E114-D546-4BD2-B49C-1749777E9B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2773795"/>
      </p:ext>
    </p:extLst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C0D0CF6-1B4A-4D45-8426-D285A5261C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05410EF0-3B64-486C-9F5F-2C0F2304B7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5FE12-EFD1-4E70-A892-85DADFB14880}" type="datetimeFigureOut">
              <a:rPr lang="ru-RU" smtClean="0"/>
              <a:t>05.02.2026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57AFF01B-E49E-41F3-AC64-8E8DE1DDA1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50D01FAA-66EE-4DCF-8DED-ED898A11E3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4E114-D546-4BD2-B49C-1749777E9B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7260132"/>
      </p:ext>
    </p:extLst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theme" Target="../theme/theme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1BEB207-0056-40E5-9452-D8C245A5EA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8C2B114D-9E76-469E-B81E-2A99D07B07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4764539F-A13A-4D1E-B9CC-89456797C59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A5FE12-EFD1-4E70-A892-85DADFB14880}" type="datetimeFigureOut">
              <a:rPr lang="ru-RU" smtClean="0"/>
              <a:t>05.02.2026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26EB3006-E8C7-4C09-9AA6-1534C34F26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1C7A4410-A6FD-453C-8EE5-9304B001E5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94E114-D546-4BD2-B49C-1749777E9B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22965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4" r:id="rId3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jpeg" /><Relationship Id="rId3" Type="http://schemas.openxmlformats.org/officeDocument/2006/relationships/image" Target="../media/image2.jpe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15.jpeg" /><Relationship Id="rId3" Type="http://schemas.openxmlformats.org/officeDocument/2006/relationships/image" Target="../media/image16.jpeg" /><Relationship Id="rId4" Type="http://schemas.openxmlformats.org/officeDocument/2006/relationships/image" Target="../media/image17.jpe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18.jpeg" /><Relationship Id="rId3" Type="http://schemas.openxmlformats.org/officeDocument/2006/relationships/image" Target="../media/image19.jpeg" /><Relationship Id="rId4" Type="http://schemas.openxmlformats.org/officeDocument/2006/relationships/image" Target="../media/image20.jpeg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21.jpeg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22.jpeg" /><Relationship Id="rId3" Type="http://schemas.openxmlformats.org/officeDocument/2006/relationships/image" Target="../media/image23.jpeg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24.png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25.jpeg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26.jpeg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27.jpeg" /><Relationship Id="rId3" Type="http://schemas.openxmlformats.org/officeDocument/2006/relationships/image" Target="../media/image28.jpeg" /></Relationships>
</file>

<file path=ppt/slides/_rels/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29.jpeg" /></Relationships>
</file>

<file path=ppt/slides/_rels/slide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0.jpe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3.jpeg" /></Relationships>
</file>

<file path=ppt/slides/_rels/slide2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31.jpe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4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5.jpeg" /><Relationship Id="rId3" Type="http://schemas.openxmlformats.org/officeDocument/2006/relationships/image" Target="../media/image6.jpe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7.jpeg" /><Relationship Id="rId3" Type="http://schemas.openxmlformats.org/officeDocument/2006/relationships/image" Target="../media/image8.jpe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9.jpe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10.jpeg" /><Relationship Id="rId3" Type="http://schemas.openxmlformats.org/officeDocument/2006/relationships/image" Target="../media/image11.jpe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12.jpeg" /><Relationship Id="rId3" Type="http://schemas.openxmlformats.org/officeDocument/2006/relationships/image" Target="../media/image13.jpeg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14.jpeg" /></Relationships>
</file>

<file path=ppt/slides/slide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9176A29-73E2-4989-9E8A-23F917082F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4"/>
            <a:ext cx="10515600" cy="2496063"/>
          </a:xfrm>
        </p:spPr>
        <p:txBody>
          <a:bodyPr>
            <a:normAutofit fontScale="90000"/>
          </a:bodyPr>
          <a:lstStyle/>
          <a:p>
            <a:pPr algn="ctr"/>
            <a:br>
              <a:rPr lang="ru-RU" b="1" smtClean="0">
                <a:latin typeface="Times New Roman" pitchFamily="18" charset="0"/>
                <a:cs typeface="Times New Roman" pitchFamily="18" charset="0"/>
              </a:rPr>
            </a:br>
            <a:br>
              <a:rPr lang="ru-RU" b="1">
                <a:latin typeface="Times New Roman" pitchFamily="18" charset="0"/>
                <a:cs typeface="Times New Roman" pitchFamily="18" charset="0"/>
              </a:rPr>
            </a:br>
            <a:r>
              <a:rPr lang="ru-RU" sz="2200">
                <a:latin typeface="Times New Roman" pitchFamily="18" charset="0"/>
                <a:cs typeface="Times New Roman" pitchFamily="18" charset="0"/>
              </a:rPr>
              <a:t>Муниципальное бюджетное дошкольное образовательное центр развития ребёнка детский сад № </a:t>
            </a:r>
            <a:r>
              <a:rPr lang="ru-RU" sz="2200" smtClean="0">
                <a:latin typeface="Times New Roman" pitchFamily="18" charset="0"/>
                <a:cs typeface="Times New Roman" pitchFamily="18" charset="0"/>
              </a:rPr>
              <a:t>17</a:t>
            </a:r>
            <a:r>
              <a:rPr lang="ru-RU" sz="22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smtClean="0">
                <a:latin typeface="Times New Roman" pitchFamily="18" charset="0"/>
                <a:cs typeface="Times New Roman" pitchFamily="18" charset="0"/>
              </a:rPr>
              <a:t>«Журавушка</a:t>
            </a:r>
            <a:r>
              <a:rPr lang="ru-RU" sz="2200">
                <a:latin typeface="Times New Roman" pitchFamily="18" charset="0"/>
                <a:cs typeface="Times New Roman" pitchFamily="18" charset="0"/>
              </a:rPr>
              <a:t>» города Тихорецка </a:t>
            </a:r>
            <a:r>
              <a:rPr lang="ru-RU" sz="2200" smtClean="0">
                <a:latin typeface="Times New Roman" pitchFamily="18" charset="0"/>
                <a:cs typeface="Times New Roman" pitchFamily="18" charset="0"/>
              </a:rPr>
              <a:t>муниципального </a:t>
            </a:r>
            <a:r>
              <a:rPr lang="ru-RU" sz="2200">
                <a:latin typeface="Times New Roman" pitchFamily="18" charset="0"/>
                <a:cs typeface="Times New Roman" pitchFamily="18" charset="0"/>
              </a:rPr>
              <a:t>образования Тихорецкий район</a:t>
            </a:r>
            <a:br>
              <a:rPr lang="ru-RU" sz="2200">
                <a:latin typeface="Times New Roman" pitchFamily="18" charset="0"/>
                <a:cs typeface="Times New Roman" pitchFamily="18" charset="0"/>
              </a:rPr>
            </a:br>
            <a:br>
              <a:rPr lang="ru-RU" sz="2200" b="1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sz="2200">
                <a:latin typeface="Times New Roman" pitchFamily="18" charset="0"/>
                <a:cs typeface="Times New Roman" pitchFamily="18" charset="0"/>
              </a:rPr>
            </a:br>
            <a:r>
              <a:rPr lang="ru-RU" sz="2200"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sz="2200">
                <a:latin typeface="Times New Roman" pitchFamily="18" charset="0"/>
                <a:cs typeface="Times New Roman" pitchFamily="18" charset="0"/>
              </a:rPr>
            </a:br>
            <a:r>
              <a:rPr lang="ru-RU"/>
              <a:t> </a:t>
            </a:r>
            <a:br>
              <a:rPr lang="ru-RU"/>
            </a:br>
            <a:endParaRPr lang="ru-RU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4914" y="1706880"/>
            <a:ext cx="11299372" cy="4933406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endParaRPr lang="ru-RU" sz="3600" b="1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3600" b="1" smtClean="0">
                <a:latin typeface="Times New Roman" pitchFamily="18" charset="0"/>
                <a:cs typeface="Times New Roman" pitchFamily="18" charset="0"/>
              </a:rPr>
              <a:t>Мастер – класс на тему:</a:t>
            </a:r>
          </a:p>
          <a:p>
            <a:pPr marL="0" indent="0" algn="ctr">
              <a:buNone/>
            </a:pPr>
            <a:r>
              <a:rPr lang="ru-RU" sz="3600" b="1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3600" b="1">
                <a:latin typeface="Times New Roman" pitchFamily="18" charset="0"/>
                <a:cs typeface="Times New Roman" pitchFamily="18" charset="0"/>
              </a:rPr>
              <a:t>Магнитный жезл – многофункциональная игрушка </a:t>
            </a:r>
            <a:r>
              <a:rPr lang="ru-RU" sz="3600" b="1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3600" b="1">
                <a:latin typeface="Times New Roman" pitchFamily="18" charset="0"/>
                <a:cs typeface="Times New Roman" pitchFamily="18" charset="0"/>
              </a:rPr>
              <a:t>коррекции звукопроизношения детей с ОВЗ».</a:t>
            </a:r>
            <a:br>
              <a:rPr lang="ru-RU" sz="3600" b="1">
                <a:latin typeface="Times New Roman" pitchFamily="18" charset="0"/>
                <a:cs typeface="Times New Roman" pitchFamily="18" charset="0"/>
              </a:rPr>
            </a:br>
            <a:endParaRPr lang="ru-RU" sz="3600" b="1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b="1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b="1">
              <a:latin typeface="Times New Roman" pitchFamily="18" charset="0"/>
              <a:cs typeface="Times New Roman" pitchFamily="18" charset="0"/>
            </a:endParaRPr>
          </a:p>
          <a:p>
            <a:pPr marL="0" indent="0" algn="r">
              <a:buNone/>
            </a:pPr>
            <a:r>
              <a:rPr lang="ru-RU" b="1" smtClean="0">
                <a:latin typeface="Times New Roman" pitchFamily="18" charset="0"/>
                <a:cs typeface="Times New Roman" pitchFamily="18" charset="0"/>
              </a:rPr>
              <a:t>Подготовила: </a:t>
            </a:r>
          </a:p>
          <a:p>
            <a:pPr marL="0" indent="0" algn="r">
              <a:buNone/>
            </a:pPr>
            <a:r>
              <a:rPr lang="ru-RU" b="1" smtClean="0">
                <a:latin typeface="Times New Roman" pitchFamily="18" charset="0"/>
                <a:cs typeface="Times New Roman" pitchFamily="18" charset="0"/>
              </a:rPr>
              <a:t>учитель-логопед</a:t>
            </a:r>
          </a:p>
          <a:p>
            <a:pPr marL="0" indent="0" algn="r">
              <a:buNone/>
            </a:pPr>
            <a:r>
              <a:rPr lang="ru-RU" b="1" smtClean="0">
                <a:latin typeface="Times New Roman" pitchFamily="18" charset="0"/>
                <a:cs typeface="Times New Roman" pitchFamily="18" charset="0"/>
              </a:rPr>
              <a:t>Костюкова Е.С.</a:t>
            </a:r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048000" y="2828836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6000" y="4441371"/>
            <a:ext cx="3035833" cy="2046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88571" y="3781198"/>
            <a:ext cx="4637315" cy="2859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57849281"/>
      </p:ext>
    </p:extLst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14453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59086" y="1328285"/>
            <a:ext cx="2634343" cy="3679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03029" y="2024744"/>
            <a:ext cx="2852057" cy="41306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82486" y="493599"/>
            <a:ext cx="2590800" cy="412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45288794"/>
      </p:ext>
    </p:extLst>
  </p:cSld>
  <p:clrMapOvr>
    <a:masterClrMapping/>
  </p:clrMapOvr>
  <p:transition/>
  <p:timing/>
</p:sld>
</file>

<file path=ppt/slides/slide1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b="1" smtClean="0">
                <a:latin typeface="Times New Roman" pitchFamily="18" charset="0"/>
                <a:cs typeface="Times New Roman" pitchFamily="18" charset="0"/>
              </a:rPr>
              <a:t>Игра 5 «Пройди дорожку».</a:t>
            </a:r>
            <a:endParaRPr lang="ru-RU" b="1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5763" y="2132013"/>
            <a:ext cx="3393757" cy="30695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94968" y="3972878"/>
            <a:ext cx="3273425" cy="245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87838" y="2600960"/>
            <a:ext cx="3271202" cy="3027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6879536"/>
      </p:ext>
    </p:extLst>
  </p:cSld>
  <p:clrMapOvr>
    <a:masterClrMapping/>
  </p:clrMapOvr>
  <p:transition/>
  <p:timing/>
</p:sld>
</file>

<file path=ppt/slides/slide1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b="1" smtClean="0">
                <a:latin typeface="Times New Roman" pitchFamily="18" charset="0"/>
                <a:cs typeface="Times New Roman" pitchFamily="18" charset="0"/>
              </a:rPr>
              <a:t>Игра 6 «Цветные кружочки».</a:t>
            </a:r>
            <a:endParaRPr lang="ru-RU" b="1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97760" y="2092960"/>
            <a:ext cx="6847840" cy="4124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95281010"/>
      </p:ext>
    </p:extLst>
  </p:cSld>
  <p:clrMapOvr>
    <a:masterClrMapping/>
  </p:clrMapOvr>
  <p:transition/>
  <p:timing/>
</p:sld>
</file>

<file path=ppt/slides/slide1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861504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93372" y="694192"/>
            <a:ext cx="4027714" cy="4030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13715" y="1719943"/>
            <a:ext cx="3918856" cy="4354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53192613"/>
      </p:ext>
    </p:extLst>
  </p:cSld>
  <p:clrMapOvr>
    <a:masterClrMapping/>
  </p:clrMapOvr>
  <p:transition/>
  <p:timing/>
</p:sld>
</file>

<file path=ppt/slides/slide1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b="1" smtClean="0">
                <a:latin typeface="Times New Roman" pitchFamily="18" charset="0"/>
                <a:cs typeface="Times New Roman" pitchFamily="18" charset="0"/>
              </a:rPr>
              <a:t>Игра 7 «Посчитай правильно».</a:t>
            </a:r>
            <a:endParaRPr lang="ru-RU" b="1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92"/>
          <a:stretch>
            <a:fillRect/>
          </a:stretch>
        </p:blipFill>
        <p:spPr bwMode="auto">
          <a:xfrm>
            <a:off x="2926080" y="1828800"/>
            <a:ext cx="5364480" cy="4734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3328896"/>
      </p:ext>
    </p:extLst>
  </p:cSld>
  <p:clrMapOvr>
    <a:masterClrMapping/>
  </p:clrMapOvr>
  <p:transition/>
  <p:timing/>
</p:sld>
</file>

<file path=ppt/slides/slide1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sz="40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br>
              <a:rPr lang="ru-RU" sz="40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Игра </a:t>
            </a:r>
            <a:r>
              <a:rPr lang="ru-RU" sz="40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8. «Цветная чистоговорка».</a:t>
            </a:r>
            <a:br>
              <a:rPr lang="ru-RU" sz="40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40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26229" y="1889352"/>
            <a:ext cx="5050972" cy="42413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23308675"/>
      </p:ext>
    </p:extLst>
  </p:cSld>
  <p:clrMapOvr>
    <a:masterClrMapping/>
  </p:clrMapOvr>
  <p:transition/>
  <p:timing/>
</p:sld>
</file>

<file path=ppt/slides/slide1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32114" y="952954"/>
            <a:ext cx="10221686" cy="5230132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86000" y="1502228"/>
            <a:ext cx="7990113" cy="43760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14078738"/>
      </p:ext>
    </p:extLst>
  </p:cSld>
  <p:clrMapOvr>
    <a:masterClrMapping/>
  </p:clrMapOvr>
  <p:transition/>
  <p:timing/>
</p:sld>
</file>

<file path=ppt/slides/slide17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br>
              <a:rPr lang="ru-RU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Игра 9. «Кто быстрее».</a:t>
            </a:r>
            <a:br>
              <a:rPr lang="ru-RU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0800000">
            <a:off x="1436912" y="3015344"/>
            <a:ext cx="4397829" cy="27431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70171" y="2525486"/>
            <a:ext cx="3984171" cy="37229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76184374"/>
      </p:ext>
    </p:extLst>
  </p:cSld>
  <p:clrMapOvr>
    <a:masterClrMapping/>
  </p:clrMapOvr>
  <p:transition/>
  <p:timing/>
</p:sld>
</file>

<file path=ppt/slides/slide18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Игра </a:t>
            </a:r>
            <a:r>
              <a:rPr lang="ru-RU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10. «Цветные рифмы».</a:t>
            </a:r>
            <a:br>
              <a:rPr lang="ru-RU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35829" y="1987549"/>
            <a:ext cx="4615541" cy="42826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6418957"/>
      </p:ext>
    </p:extLst>
  </p:cSld>
  <p:clrMapOvr>
    <a:masterClrMapping/>
  </p:clrMapOvr>
  <p:transition/>
  <p:timing/>
</p:sld>
</file>

<file path=ppt/slides/slide19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01487" y="500744"/>
            <a:ext cx="10863942" cy="19812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4800" b="1" smtClean="0">
                <a:latin typeface="Times New Roman" pitchFamily="18" charset="0"/>
                <a:cs typeface="Times New Roman" pitchFamily="18" charset="0"/>
              </a:rPr>
              <a:t>Игровой метод даёт наибольший эффект при умелом сочетании игры и учения.</a:t>
            </a:r>
            <a:endParaRPr lang="ru-RU" sz="4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657600" y="2721429"/>
            <a:ext cx="5050971" cy="3635828"/>
          </a:xfrm>
        </p:spPr>
        <p:txBody>
          <a:bodyPr/>
          <a:lstStyle/>
          <a:p>
            <a:endParaRPr lang="ru-RU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57600" y="2460172"/>
            <a:ext cx="5050971" cy="38970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6462003"/>
      </p:ext>
    </p:extLst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164017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br>
              <a:rPr lang="ru-RU" b="1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smtClean="0">
                <a:latin typeface="Times New Roman" pitchFamily="18" charset="0"/>
                <a:cs typeface="Times New Roman" pitchFamily="18" charset="0"/>
              </a:rPr>
              <a:t>Эта </a:t>
            </a:r>
            <a:r>
              <a:rPr lang="ru-RU" b="1">
                <a:latin typeface="Times New Roman" pitchFamily="18" charset="0"/>
                <a:cs typeface="Times New Roman" pitchFamily="18" charset="0"/>
              </a:rPr>
              <a:t>игрушка развивает у ребенка усидчивость, внимание, память, создает ситуацию успеха и позитивное отношение </a:t>
            </a:r>
            <a:r>
              <a:rPr lang="ru-RU" b="1" smtClean="0">
                <a:latin typeface="Times New Roman" pitchFamily="18" charset="0"/>
                <a:cs typeface="Times New Roman" pitchFamily="18" charset="0"/>
              </a:rPr>
              <a:t>к занятиям.   </a:t>
            </a:r>
            <a:br>
              <a:rPr lang="ru-RU" b="1" smtClean="0">
                <a:latin typeface="Times New Roman" pitchFamily="18" charset="0"/>
                <a:cs typeface="Times New Roman" pitchFamily="18" charset="0"/>
              </a:rPr>
            </a:br>
            <a:endParaRPr lang="ru-RU" b="1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59315" y="2529142"/>
            <a:ext cx="4522686" cy="35097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78735145"/>
      </p:ext>
    </p:extLst>
  </p:cSld>
  <p:clrMapOvr>
    <a:masterClrMapping/>
  </p:clrMapOvr>
  <p:transition/>
  <p:timing/>
</p:sld>
</file>

<file path=ppt/slides/slide20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ru-RU" sz="5400" b="1" smtClean="0"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5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05200" y="1825625"/>
            <a:ext cx="5094514" cy="4351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86257973"/>
      </p:ext>
    </p:extLst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smtClean="0">
                <a:latin typeface="Times New Roman" pitchFamily="18" charset="0"/>
                <a:cs typeface="Times New Roman" pitchFamily="18" charset="0"/>
              </a:rPr>
              <a:t>Игра 1. «Артикуляционные бродилки».</a:t>
            </a:r>
            <a:endParaRPr lang="ru-RU" b="1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65120" y="1747520"/>
            <a:ext cx="5974080" cy="4795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11414104"/>
      </p:ext>
    </p:extLst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166983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93371" y="826860"/>
            <a:ext cx="3897085" cy="45942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74229" y="1893434"/>
            <a:ext cx="4419599" cy="45073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96203733"/>
      </p:ext>
    </p:extLst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b="1" smtClean="0">
                <a:latin typeface="Times New Roman" pitchFamily="18" charset="0"/>
                <a:cs typeface="Times New Roman" pitchFamily="18" charset="0"/>
              </a:rPr>
              <a:t>Игра 2. «Собери дорожку».</a:t>
            </a:r>
            <a:endParaRPr lang="ru-RU" b="1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02080" y="1941830"/>
            <a:ext cx="4206240" cy="45199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38240" y="1941828"/>
            <a:ext cx="4307840" cy="45199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74414013"/>
      </p:ext>
    </p:extLst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122761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30286" y="762000"/>
            <a:ext cx="6074228" cy="52904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15855345"/>
      </p:ext>
    </p:extLst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3909" y="441940"/>
            <a:ext cx="10515600" cy="1325563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b="1" smtClean="0">
                <a:latin typeface="Times New Roman" pitchFamily="18" charset="0"/>
                <a:cs typeface="Times New Roman" pitchFamily="18" charset="0"/>
              </a:rPr>
              <a:t>Игра 3  «Цветные слоги».</a:t>
            </a:r>
            <a:endParaRPr lang="ru-RU" b="1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07"/>
          <a:stretch>
            <a:fillRect/>
          </a:stretch>
        </p:blipFill>
        <p:spPr bwMode="auto">
          <a:xfrm>
            <a:off x="964883" y="2153920"/>
            <a:ext cx="4623117" cy="4104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07" b="6075"/>
          <a:stretch>
            <a:fillRect/>
          </a:stretch>
        </p:blipFill>
        <p:spPr bwMode="auto">
          <a:xfrm>
            <a:off x="6238240" y="2153920"/>
            <a:ext cx="4998720" cy="384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4811177"/>
      </p:ext>
    </p:extLst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1486" y="365125"/>
            <a:ext cx="10036628" cy="5883275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02229" y="468313"/>
            <a:ext cx="3817257" cy="4212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57258" y="1225777"/>
            <a:ext cx="4093028" cy="4840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35330212"/>
      </p:ext>
    </p:extLst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b="1" smtClean="0">
                <a:latin typeface="Times New Roman" pitchFamily="18" charset="0"/>
                <a:cs typeface="Times New Roman" pitchFamily="18" charset="0"/>
              </a:rPr>
              <a:t>Игра 4 «Чудо – банка».</a:t>
            </a:r>
            <a:endParaRPr lang="ru-RU" b="1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44"/>
          <a:stretch>
            <a:fillRect/>
          </a:stretch>
        </p:blipFill>
        <p:spPr bwMode="auto">
          <a:xfrm>
            <a:off x="3718560" y="1767840"/>
            <a:ext cx="4958080" cy="4653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7273250"/>
      </p:ext>
    </p:extLst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10.0.14393.0"/>
  <p:tag name="AS_RELEASE_DATE" val="2019.12.14"/>
  <p:tag name="AS_TITLE" val="Aspose.Slides for .NET 4.0 Client Profile"/>
  <p:tag name="AS_VERSION" val="19.12"/>
</p:tagLst>
</file>

<file path=ppt/theme/theme1.xml><?xml version="1.0" encoding="utf-8"?>
<a:theme xmlns:r="http://schemas.openxmlformats.org/officeDocument/2006/relationships"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Произвольный</PresentationFormat>
  <Paragraphs>19</Paragraphs>
  <Slides>20</Slides>
  <Notes>0</Notes>
  <TotalTime>1958</TotalTime>
  <HiddenSlides>0</HiddenSlides>
  <MMClips>0</MMClips>
  <ScaleCrop>0</ScaleCrop>
  <HeadingPairs>
    <vt:vector baseType="variant" size="6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baseType="lpstr" size="25">
      <vt:lpstr>Arial</vt:lpstr>
      <vt:lpstr>Calibri Light</vt:lpstr>
      <vt:lpstr>Calibri</vt:lpstr>
      <vt:lpstr>Times New Roman</vt:lpstr>
      <vt:lpstr>Тема Office</vt:lpstr>
      <vt:lpstr>Муниципальное бюджетное дошкольное образовательное центр развития ребёнка детский сад № 17 «Журавушка» города Тихорецка муниципального образования Тихорецкий район   </vt:lpstr>
      <vt:lpstr>Эта игрушка развивает у ребенка усидчивость, внимание, память, создает ситуацию успеха и позитивное отношение к занятиям.   </vt:lpstr>
      <vt:lpstr>Игра 1. «Артикуляционные бродилки».</vt:lpstr>
      <vt:lpstr>PowerPoint Presentation</vt:lpstr>
      <vt:lpstr>Игра 2. «Собери дорожку».</vt:lpstr>
      <vt:lpstr>PowerPoint Presentation</vt:lpstr>
      <vt:lpstr>Игра 3  «Цветные слоги».</vt:lpstr>
      <vt:lpstr>PowerPoint Presentation</vt:lpstr>
      <vt:lpstr>Игра 4 «Чудо – банка».</vt:lpstr>
      <vt:lpstr>PowerPoint Presentation</vt:lpstr>
      <vt:lpstr>Игра 5 «Пройди дорожку».</vt:lpstr>
      <vt:lpstr>Игра 6 «Цветные кружочки».</vt:lpstr>
      <vt:lpstr>PowerPoint Presentation</vt:lpstr>
      <vt:lpstr>Игра 7 «Посчитай правильно».</vt:lpstr>
      <vt:lpstr>       Игра 8. «Цветная чистоговорка».</vt:lpstr>
      <vt:lpstr>PowerPoint Presentation</vt:lpstr>
      <vt:lpstr>Игра 9. «Кто быстрее».</vt:lpstr>
      <vt:lpstr>Игра 10. «Цветные рифмы».</vt:lpstr>
      <vt:lpstr>Игровой метод даёт наибольший эффект при умелом сочетании игры и учения.</vt:lpstr>
      <vt:lpstr>СПАСИБО ЗА ВНИМАНИЕ!</vt:lpstr>
    </vt:vector>
  </TitlesOfParts>
  <LinksUpToDate>0</LinksUpToDate>
  <SharedDoc>0</SharedDoc>
  <HyperlinksChanged>0</HyperlinksChanged>
  <Application>Aspose.Slides for .NET</Application>
  <AppVersion>19.1200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Презентация PowerPoint</dc:title>
  <dc:creator>User</dc:creator>
  <cp:lastModifiedBy>Asus</cp:lastModifiedBy>
  <cp:revision>24</cp:revision>
  <dcterms:created xsi:type="dcterms:W3CDTF">2025-11-10T09:34:26Z</dcterms:created>
  <dcterms:modified xsi:type="dcterms:W3CDTF">2026-02-13T08:16:36Z</dcterms:modified>
</cp:coreProperties>
</file>