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  <p:embeddedFontLst>
    <p:embeddedFont>
      <p:font typeface="KLCDGJ+TimesNewRomanPS-BoldMT"/>
      <p:regular r:id="rId20"/>
    </p:embeddedFont>
    <p:embeddedFont>
      <p:font typeface="SOLIML+TimesNewRomanPSMT"/>
      <p:regular r:id="rId21"/>
    </p:embeddedFont>
    <p:embeddedFont>
      <p:font typeface="QJAOBW+SymbolMT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22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9114" y="65656"/>
            <a:ext cx="7365325" cy="766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муниципальное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бюджетное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дошкольное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образовательное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учреждение</a:t>
            </a:r>
          </a:p>
          <a:p>
            <a:pPr marL="1258094" marR="0">
              <a:lnSpc>
                <a:spcPts val="1667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центр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развития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ребенка-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детский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сад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№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5544" y="559352"/>
            <a:ext cx="570744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муниципального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образования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Усть-Лабинский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KLCDGJ+TimesNewRomanPS-BoldMT"/>
                <a:cs typeface="KLCDGJ+TimesNewRomanPS-BoldMT"/>
              </a:rPr>
              <a:t>район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250" y="4612330"/>
            <a:ext cx="372020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487e"/>
                </a:solidFill>
                <a:latin typeface="Calibri"/>
                <a:cs typeface="Calibri"/>
              </a:rPr>
              <a:t>Слоговая</a:t>
            </a:r>
            <a:r>
              <a:rPr dirty="0" sz="3200" b="1">
                <a:solidFill>
                  <a:srgbClr val="00487e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487e"/>
                </a:solidFill>
                <a:latin typeface="Calibri"/>
                <a:cs typeface="Calibri"/>
              </a:rPr>
              <a:t>станция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1659" y="5219415"/>
            <a:ext cx="4006055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Интерактивная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игра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детей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старшего</a:t>
            </a:r>
          </a:p>
          <a:p>
            <a:pPr marL="760809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дошкольного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возраста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0462" y="5707096"/>
            <a:ext cx="3213124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Подготовила: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учитель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логопед</a:t>
            </a:r>
          </a:p>
          <a:p>
            <a:pPr marL="662582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Беловицкая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Ю.В.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3040" y="633328"/>
            <a:ext cx="8316351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214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Цель:</a:t>
            </a:r>
            <a:r>
              <a:rPr dirty="0" sz="2400" spc="286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Коррекция</a:t>
            </a:r>
            <a:r>
              <a:rPr dirty="0" sz="2400" spc="16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звукопроизношения</a:t>
            </a:r>
            <a:r>
              <a:rPr dirty="0" sz="2400" spc="94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посредством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отработки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слоговой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структуры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слов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у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детей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ОВЗ.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998" y="1713448"/>
            <a:ext cx="143663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Задачи: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998" y="2228185"/>
            <a:ext cx="248915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JAOBW+SymbolMT"/>
                <a:cs typeface="QJAOBW+SymbolMT"/>
              </a:rPr>
              <a:t>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898" y="2079208"/>
            <a:ext cx="8753996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Развитие</a:t>
            </a:r>
            <a:r>
              <a:rPr dirty="0" sz="2400" spc="1679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фонематического</a:t>
            </a:r>
            <a:r>
              <a:rPr dirty="0" sz="2400" spc="1486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слуха</a:t>
            </a:r>
            <a:r>
              <a:rPr dirty="0" sz="2400" spc="1633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(умение</a:t>
            </a:r>
            <a:r>
              <a:rPr dirty="0" sz="2400" spc="1646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различать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слоги).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2998" y="2959705"/>
            <a:ext cx="248915" cy="1054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JAOBW+SymbolMT"/>
                <a:cs typeface="QJAOBW+SymbolMT"/>
              </a:rPr>
              <a:t></a:t>
            </a:r>
          </a:p>
          <a:p>
            <a:pPr marL="0" marR="0">
              <a:lnSpc>
                <a:spcPts val="1041"/>
              </a:lnSpc>
              <a:spcBef>
                <a:spcPts val="188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JAOBW+SymbolMT"/>
                <a:cs typeface="QJAOBW+SymbolMT"/>
              </a:rPr>
              <a:t></a:t>
            </a:r>
          </a:p>
          <a:p>
            <a:pPr marL="0" marR="0">
              <a:lnSpc>
                <a:spcPts val="1041"/>
              </a:lnSpc>
              <a:spcBef>
                <a:spcPts val="1888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JAOBW+SymbolMT"/>
                <a:cs typeface="QJAOBW+SymbolMT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898" y="2810728"/>
            <a:ext cx="8810321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Формирование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навыка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правильного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произношения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слогов.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Обучение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делению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слов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на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слоги.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Автоматизация</a:t>
            </a:r>
            <a:r>
              <a:rPr dirty="0" sz="2400" spc="3174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правильного</a:t>
            </a:r>
            <a:r>
              <a:rPr dirty="0" sz="2400" spc="3328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произношения</a:t>
            </a:r>
            <a:r>
              <a:rPr dirty="0" sz="2400" spc="3379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слов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различной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слоговой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структуры.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2998" y="4422745"/>
            <a:ext cx="248915" cy="322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JAOBW+SymbolMT"/>
                <a:cs typeface="QJAOBW+SymbolMT"/>
              </a:rPr>
              <a:t>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5898" y="4273768"/>
            <a:ext cx="680289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Повышение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интереса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к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занятиям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SOLIML+TimesNewRomanPSMT"/>
                <a:cs typeface="SOLIML+TimesNewRomanPSMT"/>
              </a:rPr>
              <a:t>логопедией.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1922" y="646304"/>
            <a:ext cx="8423247" cy="151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Использование</a:t>
            </a: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интерактивных</a:t>
            </a: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средств</a:t>
            </a:r>
          </a:p>
          <a:p>
            <a:pPr marL="130940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в</a:t>
            </a: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логопедии</a:t>
            </a:r>
            <a:r>
              <a:rPr dirty="0" sz="32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 </a:t>
            </a:r>
            <a:r>
              <a:rPr dirty="0" sz="3200" spc="-15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позволяет</a:t>
            </a:r>
            <a:r>
              <a:rPr dirty="0" sz="2000" b="1">
                <a:solidFill>
                  <a:srgbClr val="0070c0"/>
                </a:solidFill>
                <a:latin typeface="KLCDGJ+TimesNewRomanPS-BoldMT"/>
                <a:cs typeface="KLCDGJ+TimesNewRomanPS-Bold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9" y="2893148"/>
            <a:ext cx="2384325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Повысить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мотивацию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3370" y="3313046"/>
            <a:ext cx="183130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Создать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04223" y="3739766"/>
            <a:ext cx="255257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наглядность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0787" y="4574060"/>
            <a:ext cx="4207809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Индивидуализировать</a:t>
            </a:r>
          </a:p>
          <a:p>
            <a:pPr marL="1190339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процесс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27535" y="4996032"/>
            <a:ext cx="3590205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Автоматизировать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LCDGJ+TimesNewRomanPS-BoldMT"/>
                <a:cs typeface="KLCDGJ+TimesNewRomanPS-BoldMT"/>
              </a:rPr>
              <a:t>навыки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362" y="529833"/>
            <a:ext cx="3419000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Помоги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белке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собрать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шишки.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Сколько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шишек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мы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помогли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собрать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белочке?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Давай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разделим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слово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шишка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слоги.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2026-02-13T01:31:46-07:00</dcterms:modified>
</cp:coreProperties>
</file>