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740" r:id="rId1"/>
    <p:sldMasterId id="2147483668" r:id="rId2"/>
  </p:sldMasterIdLst>
  <p:notesMasterIdLst>
    <p:notesMasterId r:id="rId3"/>
  </p:notesMasterIdLst>
  <p:sldIdLst>
    <p:sldId id="342" r:id="rId4"/>
    <p:sldId id="345" r:id="rId5"/>
    <p:sldId id="346" r:id="rId6"/>
    <p:sldId id="343" r:id="rId7"/>
    <p:sldId id="344" r:id="rId8"/>
    <p:sldId id="347" r:id="rId9"/>
    <p:sldId id="349" r:id="rId10"/>
    <p:sldId id="350" r:id="rId11"/>
    <p:sldId id="351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D1F"/>
    <a:srgbClr val="BFD7B7"/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94718" autoAdjust="0"/>
  </p:normalViewPr>
  <p:slideViewPr>
    <p:cSldViewPr snapToGrid="0">
      <p:cViewPr>
        <p:scale>
          <a:sx n="74" d="100"/>
          <a:sy n="74" d="100"/>
        </p:scale>
        <p:origin x="-750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E78B-FE7C-474B-AC91-ABC1B62969E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B4EB-D9F6-4F2F-973A-15D71B3F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6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49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31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51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25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8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25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49023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ver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7A06C242-B814-091E-5011-72C3A8E8F8C1}"/>
              </a:ext>
            </a:extLst>
          </p:cNvPr>
          <p:cNvSpPr/>
          <p:nvPr userDrawn="1"/>
        </p:nvSpPr>
        <p:spPr>
          <a:xfrm>
            <a:off x="1" y="844952"/>
            <a:ext cx="4676174" cy="4847606"/>
          </a:xfrm>
          <a:custGeom>
            <a:gdLst>
              <a:gd name="connsiteX0" fmla="*/ 2252370 w 4676174"/>
              <a:gd name="connsiteY0" fmla="*/ 0 h 4847606"/>
              <a:gd name="connsiteX1" fmla="*/ 4676174 w 4676174"/>
              <a:gd name="connsiteY1" fmla="*/ 2423803 h 4847606"/>
              <a:gd name="connsiteX2" fmla="*/ 2252370 w 4676174"/>
              <a:gd name="connsiteY2" fmla="*/ 4847606 h 4847606"/>
              <a:gd name="connsiteX3" fmla="*/ 19042 w 4676174"/>
              <a:gd name="connsiteY3" fmla="*/ 3367257 h 4847606"/>
              <a:gd name="connsiteX4" fmla="*/ 0 w 4676174"/>
              <a:gd name="connsiteY4" fmla="*/ 3315231 h 4847606"/>
              <a:gd name="connsiteX5" fmla="*/ 0 w 4676174"/>
              <a:gd name="connsiteY5" fmla="*/ 1532375 h 4847606"/>
              <a:gd name="connsiteX6" fmla="*/ 19042 w 4676174"/>
              <a:gd name="connsiteY6" fmla="*/ 1480350 h 4847606"/>
              <a:gd name="connsiteX7" fmla="*/ 2252370 w 4676174"/>
              <a:gd name="connsiteY7" fmla="*/ 0 h 48476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6174" h="4847606">
                <a:moveTo>
                  <a:pt x="2252370" y="0"/>
                </a:moveTo>
                <a:cubicBezTo>
                  <a:pt x="3590999" y="0"/>
                  <a:pt x="4676174" y="1085174"/>
                  <a:pt x="4676174" y="2423803"/>
                </a:cubicBezTo>
                <a:cubicBezTo>
                  <a:pt x="4676174" y="3762432"/>
                  <a:pt x="3590999" y="4847606"/>
                  <a:pt x="2252370" y="4847606"/>
                </a:cubicBezTo>
                <a:cubicBezTo>
                  <a:pt x="1248399" y="4847606"/>
                  <a:pt x="386995" y="4237196"/>
                  <a:pt x="19042" y="3367257"/>
                </a:cubicBezTo>
                <a:lnTo>
                  <a:pt x="0" y="3315231"/>
                </a:lnTo>
                <a:lnTo>
                  <a:pt x="0" y="1532375"/>
                </a:lnTo>
                <a:lnTo>
                  <a:pt x="19042" y="1480350"/>
                </a:lnTo>
                <a:cubicBezTo>
                  <a:pt x="386995" y="610411"/>
                  <a:pt x="1248399" y="0"/>
                  <a:pt x="2252370" y="0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91A20C53-0794-1358-AC3E-C6DCE5C18B5D}"/>
              </a:ext>
            </a:extLst>
          </p:cNvPr>
          <p:cNvSpPr/>
          <p:nvPr userDrawn="1"/>
        </p:nvSpPr>
        <p:spPr>
          <a:xfrm>
            <a:off x="9435558" y="3429000"/>
            <a:ext cx="2759497" cy="3429000"/>
          </a:xfrm>
          <a:custGeom>
            <a:gdLst>
              <a:gd name="connsiteX0" fmla="*/ 2059199 w 2759497"/>
              <a:gd name="connsiteY0" fmla="*/ 0 h 3429000"/>
              <a:gd name="connsiteX1" fmla="*/ 2671542 w 2759497"/>
              <a:gd name="connsiteY1" fmla="*/ 92578 h 3429000"/>
              <a:gd name="connsiteX2" fmla="*/ 2759497 w 2759497"/>
              <a:gd name="connsiteY2" fmla="*/ 124770 h 3429000"/>
              <a:gd name="connsiteX3" fmla="*/ 2759497 w 2759497"/>
              <a:gd name="connsiteY3" fmla="*/ 3429000 h 3429000"/>
              <a:gd name="connsiteX4" fmla="*/ 524716 w 2759497"/>
              <a:gd name="connsiteY4" fmla="*/ 3429000 h 3429000"/>
              <a:gd name="connsiteX5" fmla="*/ 470221 w 2759497"/>
              <a:gd name="connsiteY5" fmla="*/ 3369041 h 3429000"/>
              <a:gd name="connsiteX6" fmla="*/ 0 w 2759497"/>
              <a:gd name="connsiteY6" fmla="*/ 2059199 h 3429000"/>
              <a:gd name="connsiteX7" fmla="*/ 2059199 w 2759497"/>
              <a:gd name="connsiteY7" fmla="*/ 0 h 3429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9497" h="3429000">
                <a:moveTo>
                  <a:pt x="2059199" y="0"/>
                </a:moveTo>
                <a:cubicBezTo>
                  <a:pt x="2272436" y="0"/>
                  <a:pt x="2478103" y="32412"/>
                  <a:pt x="2671542" y="92578"/>
                </a:cubicBezTo>
                <a:lnTo>
                  <a:pt x="2759497" y="124770"/>
                </a:lnTo>
                <a:lnTo>
                  <a:pt x="2759497" y="3429000"/>
                </a:lnTo>
                <a:lnTo>
                  <a:pt x="524716" y="3429000"/>
                </a:lnTo>
                <a:lnTo>
                  <a:pt x="470221" y="3369041"/>
                </a:lnTo>
                <a:cubicBezTo>
                  <a:pt x="176464" y="3013090"/>
                  <a:pt x="0" y="2556752"/>
                  <a:pt x="0" y="2059199"/>
                </a:cubicBezTo>
                <a:cubicBezTo>
                  <a:pt x="0" y="921935"/>
                  <a:pt x="921935" y="0"/>
                  <a:pt x="2059199" y="0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47" y="1478133"/>
            <a:ext cx="3715472" cy="3622014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6920" y="4386805"/>
            <a:ext cx="2484120" cy="2118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201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 and Content 1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F0E83983-2E87-8917-1681-FF6CC48C14EC}"/>
              </a:ext>
            </a:extLst>
          </p:cNvPr>
          <p:cNvSpPr/>
          <p:nvPr userDrawn="1"/>
        </p:nvSpPr>
        <p:spPr>
          <a:xfrm>
            <a:off x="-1527" y="-2669243"/>
            <a:ext cx="5359078" cy="5611534"/>
          </a:xfrm>
          <a:custGeom>
            <a:gdLst>
              <a:gd name="connsiteX0" fmla="*/ 0 w 5359078"/>
              <a:gd name="connsiteY0" fmla="*/ 2669240 h 5611534"/>
              <a:gd name="connsiteX1" fmla="*/ 5352184 w 5359078"/>
              <a:gd name="connsiteY1" fmla="*/ 2669240 h 5611534"/>
              <a:gd name="connsiteX2" fmla="*/ 5359078 w 5359078"/>
              <a:gd name="connsiteY2" fmla="*/ 2805767 h 5611534"/>
              <a:gd name="connsiteX3" fmla="*/ 2553311 w 5359078"/>
              <a:gd name="connsiteY3" fmla="*/ 5611534 h 5611534"/>
              <a:gd name="connsiteX4" fmla="*/ 86185 w 5359078"/>
              <a:gd name="connsiteY4" fmla="*/ 4143162 h 5611534"/>
              <a:gd name="connsiteX5" fmla="*/ 0 w 5359078"/>
              <a:gd name="connsiteY5" fmla="*/ 3964253 h 5611534"/>
              <a:gd name="connsiteX6" fmla="*/ 2553311 w 5359078"/>
              <a:gd name="connsiteY6" fmla="*/ 0 h 5611534"/>
              <a:gd name="connsiteX7" fmla="*/ 4338040 w 5359078"/>
              <a:gd name="connsiteY7" fmla="*/ 640701 h 5611534"/>
              <a:gd name="connsiteX8" fmla="*/ 4461121 w 5359078"/>
              <a:gd name="connsiteY8" fmla="*/ 752565 h 5611534"/>
              <a:gd name="connsiteX9" fmla="*/ 645501 w 5359078"/>
              <a:gd name="connsiteY9" fmla="*/ 752565 h 5611534"/>
              <a:gd name="connsiteX10" fmla="*/ 768583 w 5359078"/>
              <a:gd name="connsiteY10" fmla="*/ 640701 h 5611534"/>
              <a:gd name="connsiteX11" fmla="*/ 2553311 w 5359078"/>
              <a:gd name="connsiteY11" fmla="*/ 0 h 56115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9078" h="5611534">
                <a:moveTo>
                  <a:pt x="0" y="2669240"/>
                </a:moveTo>
                <a:lnTo>
                  <a:pt x="5352184" y="2669240"/>
                </a:lnTo>
                <a:lnTo>
                  <a:pt x="5359078" y="2805767"/>
                </a:lnTo>
                <a:cubicBezTo>
                  <a:pt x="5359078" y="4355349"/>
                  <a:pt x="4102893" y="5611534"/>
                  <a:pt x="2553311" y="5611534"/>
                </a:cubicBezTo>
                <a:cubicBezTo>
                  <a:pt x="1487974" y="5611534"/>
                  <a:pt x="561312" y="5017791"/>
                  <a:pt x="86185" y="4143162"/>
                </a:cubicBezTo>
                <a:lnTo>
                  <a:pt x="0" y="3964253"/>
                </a:lnTo>
                <a:close/>
                <a:moveTo>
                  <a:pt x="2553311" y="0"/>
                </a:moveTo>
                <a:cubicBezTo>
                  <a:pt x="3231253" y="0"/>
                  <a:pt x="3853038" y="240442"/>
                  <a:pt x="4338040" y="640701"/>
                </a:cubicBezTo>
                <a:lnTo>
                  <a:pt x="4461121" y="752565"/>
                </a:lnTo>
                <a:lnTo>
                  <a:pt x="645501" y="752565"/>
                </a:lnTo>
                <a:lnTo>
                  <a:pt x="768583" y="640701"/>
                </a:lnTo>
                <a:cubicBezTo>
                  <a:pt x="1253585" y="240442"/>
                  <a:pt x="1875369" y="0"/>
                  <a:pt x="2553311" y="0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DEC71A20-1060-55F3-6260-ACB009CE2194}"/>
              </a:ext>
            </a:extLst>
          </p:cNvPr>
          <p:cNvSpPr/>
          <p:nvPr userDrawn="1"/>
        </p:nvSpPr>
        <p:spPr>
          <a:xfrm>
            <a:off x="2" y="1612684"/>
            <a:ext cx="6024939" cy="5245316"/>
          </a:xfrm>
          <a:custGeom>
            <a:gdLst>
              <a:gd name="connsiteX0" fmla="*/ 2888976 w 6024939"/>
              <a:gd name="connsiteY0" fmla="*/ 0 h 5245316"/>
              <a:gd name="connsiteX1" fmla="*/ 6024939 w 6024939"/>
              <a:gd name="connsiteY1" fmla="*/ 3135962 h 5245316"/>
              <a:gd name="connsiteX2" fmla="*/ 5308837 w 6024939"/>
              <a:gd name="connsiteY2" fmla="*/ 5130725 h 5245316"/>
              <a:gd name="connsiteX3" fmla="*/ 5204690 w 6024939"/>
              <a:gd name="connsiteY3" fmla="*/ 5245316 h 5245316"/>
              <a:gd name="connsiteX4" fmla="*/ 573263 w 6024939"/>
              <a:gd name="connsiteY4" fmla="*/ 5245316 h 5245316"/>
              <a:gd name="connsiteX5" fmla="*/ 469116 w 6024939"/>
              <a:gd name="connsiteY5" fmla="*/ 5130725 h 5245316"/>
              <a:gd name="connsiteX6" fmla="*/ 131508 w 6024939"/>
              <a:gd name="connsiteY6" fmla="*/ 4630748 h 5245316"/>
              <a:gd name="connsiteX7" fmla="*/ 0 w 6024939"/>
              <a:gd name="connsiteY7" fmla="*/ 4357755 h 5245316"/>
              <a:gd name="connsiteX8" fmla="*/ 0 w 6024939"/>
              <a:gd name="connsiteY8" fmla="*/ 1914170 h 5245316"/>
              <a:gd name="connsiteX9" fmla="*/ 131508 w 6024939"/>
              <a:gd name="connsiteY9" fmla="*/ 1641177 h 5245316"/>
              <a:gd name="connsiteX10" fmla="*/ 2888976 w 6024939"/>
              <a:gd name="connsiteY10" fmla="*/ 0 h 52453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24939" h="5245316">
                <a:moveTo>
                  <a:pt x="2888976" y="0"/>
                </a:moveTo>
                <a:cubicBezTo>
                  <a:pt x="4620920" y="0"/>
                  <a:pt x="6024939" y="1404018"/>
                  <a:pt x="6024939" y="3135962"/>
                </a:cubicBezTo>
                <a:cubicBezTo>
                  <a:pt x="6024939" y="3893688"/>
                  <a:pt x="5756201" y="4588646"/>
                  <a:pt x="5308837" y="5130725"/>
                </a:cubicBezTo>
                <a:lnTo>
                  <a:pt x="5204690" y="5245316"/>
                </a:lnTo>
                <a:lnTo>
                  <a:pt x="573263" y="5245316"/>
                </a:lnTo>
                <a:lnTo>
                  <a:pt x="469116" y="5130725"/>
                </a:lnTo>
                <a:cubicBezTo>
                  <a:pt x="341297" y="4975846"/>
                  <a:pt x="228061" y="4808486"/>
                  <a:pt x="131508" y="4630748"/>
                </a:cubicBezTo>
                <a:lnTo>
                  <a:pt x="0" y="4357755"/>
                </a:lnTo>
                <a:lnTo>
                  <a:pt x="0" y="1914170"/>
                </a:lnTo>
                <a:lnTo>
                  <a:pt x="131508" y="1641177"/>
                </a:lnTo>
                <a:cubicBezTo>
                  <a:pt x="662550" y="663618"/>
                  <a:pt x="1698265" y="0"/>
                  <a:pt x="2888976" y="0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6" y="365125"/>
            <a:ext cx="467617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86" y="2453640"/>
            <a:ext cx="4803492" cy="39027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979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 and Content 2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E58EA8D6-AF62-96C7-3EB3-E2ED9D268EFE}"/>
              </a:ext>
            </a:extLst>
          </p:cNvPr>
          <p:cNvSpPr/>
          <p:nvPr userDrawn="1"/>
        </p:nvSpPr>
        <p:spPr>
          <a:xfrm>
            <a:off x="6268301" y="-2529642"/>
            <a:ext cx="5611534" cy="5611534"/>
          </a:xfrm>
          <a:custGeom>
            <a:gdLst>
              <a:gd name="connsiteX0" fmla="*/ 13943 w 5611534"/>
              <a:gd name="connsiteY0" fmla="*/ 2529639 h 5611534"/>
              <a:gd name="connsiteX1" fmla="*/ 5597591 w 5611534"/>
              <a:gd name="connsiteY1" fmla="*/ 2529639 h 5611534"/>
              <a:gd name="connsiteX2" fmla="*/ 5611534 w 5611534"/>
              <a:gd name="connsiteY2" fmla="*/ 2805767 h 5611534"/>
              <a:gd name="connsiteX3" fmla="*/ 2805767 w 5611534"/>
              <a:gd name="connsiteY3" fmla="*/ 5611534 h 5611534"/>
              <a:gd name="connsiteX4" fmla="*/ 0 w 5611534"/>
              <a:gd name="connsiteY4" fmla="*/ 2805767 h 5611534"/>
              <a:gd name="connsiteX5" fmla="*/ 2805767 w 5611534"/>
              <a:gd name="connsiteY5" fmla="*/ 0 h 5611534"/>
              <a:gd name="connsiteX6" fmla="*/ 4374498 w 5611534"/>
              <a:gd name="connsiteY6" fmla="*/ 479181 h 5611534"/>
              <a:gd name="connsiteX7" fmla="*/ 4553403 w 5611534"/>
              <a:gd name="connsiteY7" fmla="*/ 612964 h 5611534"/>
              <a:gd name="connsiteX8" fmla="*/ 1058131 w 5611534"/>
              <a:gd name="connsiteY8" fmla="*/ 612964 h 5611534"/>
              <a:gd name="connsiteX9" fmla="*/ 1237036 w 5611534"/>
              <a:gd name="connsiteY9" fmla="*/ 479181 h 5611534"/>
              <a:gd name="connsiteX10" fmla="*/ 2805767 w 5611534"/>
              <a:gd name="connsiteY10" fmla="*/ 0 h 56115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1534" h="5611534">
                <a:moveTo>
                  <a:pt x="13943" y="2529639"/>
                </a:moveTo>
                <a:lnTo>
                  <a:pt x="5597591" y="2529639"/>
                </a:lnTo>
                <a:lnTo>
                  <a:pt x="5611534" y="2805767"/>
                </a:lnTo>
                <a:cubicBezTo>
                  <a:pt x="5611534" y="4355349"/>
                  <a:pt x="4355349" y="5611534"/>
                  <a:pt x="2805767" y="5611534"/>
                </a:cubicBezTo>
                <a:cubicBezTo>
                  <a:pt x="1256185" y="5611534"/>
                  <a:pt x="0" y="4355349"/>
                  <a:pt x="0" y="2805767"/>
                </a:cubicBezTo>
                <a:close/>
                <a:moveTo>
                  <a:pt x="2805767" y="0"/>
                </a:moveTo>
                <a:cubicBezTo>
                  <a:pt x="3386860" y="0"/>
                  <a:pt x="3926695" y="176651"/>
                  <a:pt x="4374498" y="479181"/>
                </a:cubicBezTo>
                <a:lnTo>
                  <a:pt x="4553403" y="612964"/>
                </a:lnTo>
                <a:lnTo>
                  <a:pt x="1058131" y="612964"/>
                </a:lnTo>
                <a:lnTo>
                  <a:pt x="1237036" y="479181"/>
                </a:lnTo>
                <a:cubicBezTo>
                  <a:pt x="1684840" y="176651"/>
                  <a:pt x="2224674" y="0"/>
                  <a:pt x="2805767" y="0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642BF8AD-7B20-F11D-EA8F-F7A78DFE8488}"/>
              </a:ext>
            </a:extLst>
          </p:cNvPr>
          <p:cNvSpPr/>
          <p:nvPr userDrawn="1"/>
        </p:nvSpPr>
        <p:spPr>
          <a:xfrm>
            <a:off x="5918550" y="1612684"/>
            <a:ext cx="6271923" cy="5245316"/>
          </a:xfrm>
          <a:custGeom>
            <a:gdLst>
              <a:gd name="connsiteX0" fmla="*/ 3135961 w 6271923"/>
              <a:gd name="connsiteY0" fmla="*/ 0 h 5245316"/>
              <a:gd name="connsiteX1" fmla="*/ 6271923 w 6271923"/>
              <a:gd name="connsiteY1" fmla="*/ 3135962 h 5245316"/>
              <a:gd name="connsiteX2" fmla="*/ 5555822 w 6271923"/>
              <a:gd name="connsiteY2" fmla="*/ 5130725 h 5245316"/>
              <a:gd name="connsiteX3" fmla="*/ 5451674 w 6271923"/>
              <a:gd name="connsiteY3" fmla="*/ 5245316 h 5245316"/>
              <a:gd name="connsiteX4" fmla="*/ 820248 w 6271923"/>
              <a:gd name="connsiteY4" fmla="*/ 5245316 h 5245316"/>
              <a:gd name="connsiteX5" fmla="*/ 716101 w 6271923"/>
              <a:gd name="connsiteY5" fmla="*/ 5130725 h 5245316"/>
              <a:gd name="connsiteX6" fmla="*/ 0 w 6271923"/>
              <a:gd name="connsiteY6" fmla="*/ 3135962 h 5245316"/>
              <a:gd name="connsiteX7" fmla="*/ 3135961 w 6271923"/>
              <a:gd name="connsiteY7" fmla="*/ 0 h 52453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1923" h="5245316">
                <a:moveTo>
                  <a:pt x="3135961" y="0"/>
                </a:moveTo>
                <a:cubicBezTo>
                  <a:pt x="4867905" y="0"/>
                  <a:pt x="6271923" y="1404018"/>
                  <a:pt x="6271923" y="3135962"/>
                </a:cubicBezTo>
                <a:cubicBezTo>
                  <a:pt x="6271923" y="3893688"/>
                  <a:pt x="6003185" y="4588646"/>
                  <a:pt x="5555822" y="5130725"/>
                </a:cubicBezTo>
                <a:lnTo>
                  <a:pt x="5451674" y="5245316"/>
                </a:lnTo>
                <a:lnTo>
                  <a:pt x="820248" y="5245316"/>
                </a:lnTo>
                <a:lnTo>
                  <a:pt x="716101" y="5130725"/>
                </a:lnTo>
                <a:cubicBezTo>
                  <a:pt x="268737" y="4588646"/>
                  <a:pt x="0" y="3893688"/>
                  <a:pt x="0" y="3135962"/>
                </a:cubicBezTo>
                <a:cubicBezTo>
                  <a:pt x="0" y="1404018"/>
                  <a:pt x="1404017" y="0"/>
                  <a:pt x="3135961" y="0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167" y="365125"/>
            <a:ext cx="4663632" cy="1279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339" y="2583180"/>
            <a:ext cx="4559460" cy="37731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2302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ection 1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AA591B77-6498-1ED6-1CDD-E0731401AC1E}"/>
              </a:ext>
            </a:extLst>
          </p:cNvPr>
          <p:cNvSpPr/>
          <p:nvPr userDrawn="1"/>
        </p:nvSpPr>
        <p:spPr>
          <a:xfrm>
            <a:off x="83210" y="-2"/>
            <a:ext cx="5611534" cy="4748649"/>
          </a:xfrm>
          <a:custGeom>
            <a:gdLst>
              <a:gd name="connsiteX0" fmla="*/ 784441 w 5611534"/>
              <a:gd name="connsiteY0" fmla="*/ 0 h 4748649"/>
              <a:gd name="connsiteX1" fmla="*/ 4827094 w 5611534"/>
              <a:gd name="connsiteY1" fmla="*/ 0 h 4748649"/>
              <a:gd name="connsiteX2" fmla="*/ 4970834 w 5611534"/>
              <a:gd name="connsiteY2" fmla="*/ 158154 h 4748649"/>
              <a:gd name="connsiteX3" fmla="*/ 5611534 w 5611534"/>
              <a:gd name="connsiteY3" fmla="*/ 1942882 h 4748649"/>
              <a:gd name="connsiteX4" fmla="*/ 2805767 w 5611534"/>
              <a:gd name="connsiteY4" fmla="*/ 4748649 h 4748649"/>
              <a:gd name="connsiteX5" fmla="*/ 0 w 5611534"/>
              <a:gd name="connsiteY5" fmla="*/ 1942882 h 4748649"/>
              <a:gd name="connsiteX6" fmla="*/ 640701 w 5611534"/>
              <a:gd name="connsiteY6" fmla="*/ 158154 h 47486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534" h="4748649">
                <a:moveTo>
                  <a:pt x="784441" y="0"/>
                </a:moveTo>
                <a:lnTo>
                  <a:pt x="4827094" y="0"/>
                </a:lnTo>
                <a:lnTo>
                  <a:pt x="4970834" y="158154"/>
                </a:lnTo>
                <a:cubicBezTo>
                  <a:pt x="5371093" y="643156"/>
                  <a:pt x="5611534" y="1264940"/>
                  <a:pt x="5611534" y="1942882"/>
                </a:cubicBezTo>
                <a:cubicBezTo>
                  <a:pt x="5611534" y="3492464"/>
                  <a:pt x="4355349" y="4748649"/>
                  <a:pt x="2805767" y="4748649"/>
                </a:cubicBezTo>
                <a:cubicBezTo>
                  <a:pt x="1256185" y="4748649"/>
                  <a:pt x="0" y="3492464"/>
                  <a:pt x="0" y="1942882"/>
                </a:cubicBezTo>
                <a:cubicBezTo>
                  <a:pt x="0" y="1264940"/>
                  <a:pt x="240442" y="643156"/>
                  <a:pt x="640701" y="158154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5A1FA11-0838-54EA-6050-975BDC335020}"/>
              </a:ext>
            </a:extLst>
          </p:cNvPr>
          <p:cNvSpPr/>
          <p:nvPr userDrawn="1"/>
        </p:nvSpPr>
        <p:spPr>
          <a:xfrm>
            <a:off x="2059457" y="3093698"/>
            <a:ext cx="3043886" cy="3043886"/>
          </a:xfrm>
          <a:prstGeom prst="ellipse">
            <a:avLst/>
          </a:pr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17" y="416689"/>
            <a:ext cx="4868119" cy="267700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8086" y="3970117"/>
            <a:ext cx="2523281" cy="1296364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7FACF5-1737-56C0-AE2C-17C415E9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94C431-7253-2EF4-01BD-D61FDFB1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DDCC09-E470-32E9-0302-535E4516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2399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ection 2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2AAF2B51-4912-CF98-7520-6CCD36EB3D21}"/>
              </a:ext>
            </a:extLst>
          </p:cNvPr>
          <p:cNvSpPr/>
          <p:nvPr userDrawn="1"/>
        </p:nvSpPr>
        <p:spPr>
          <a:xfrm>
            <a:off x="6923849" y="-2"/>
            <a:ext cx="5271205" cy="5193220"/>
          </a:xfrm>
          <a:custGeom>
            <a:gdLst>
              <a:gd name="connsiteX0" fmla="*/ 1337227 w 5271205"/>
              <a:gd name="connsiteY0" fmla="*/ 0 h 5193220"/>
              <a:gd name="connsiteX1" fmla="*/ 4274308 w 5271205"/>
              <a:gd name="connsiteY1" fmla="*/ 0 h 5193220"/>
              <a:gd name="connsiteX2" fmla="*/ 4374498 w 5271205"/>
              <a:gd name="connsiteY2" fmla="*/ 60867 h 5193220"/>
              <a:gd name="connsiteX3" fmla="*/ 5132353 w 5271205"/>
              <a:gd name="connsiteY3" fmla="*/ 818722 h 5193220"/>
              <a:gd name="connsiteX4" fmla="*/ 5271205 w 5271205"/>
              <a:gd name="connsiteY4" fmla="*/ 1047280 h 5193220"/>
              <a:gd name="connsiteX5" fmla="*/ 5271205 w 5271205"/>
              <a:gd name="connsiteY5" fmla="*/ 3727627 h 5193220"/>
              <a:gd name="connsiteX6" fmla="*/ 5132353 w 5271205"/>
              <a:gd name="connsiteY6" fmla="*/ 3956184 h 5193220"/>
              <a:gd name="connsiteX7" fmla="*/ 2805767 w 5271205"/>
              <a:gd name="connsiteY7" fmla="*/ 5193220 h 5193220"/>
              <a:gd name="connsiteX8" fmla="*/ 0 w 5271205"/>
              <a:gd name="connsiteY8" fmla="*/ 2387453 h 5193220"/>
              <a:gd name="connsiteX9" fmla="*/ 1237036 w 5271205"/>
              <a:gd name="connsiteY9" fmla="*/ 60867 h 51932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71205" h="5193220">
                <a:moveTo>
                  <a:pt x="1337227" y="0"/>
                </a:moveTo>
                <a:lnTo>
                  <a:pt x="4274308" y="0"/>
                </a:lnTo>
                <a:lnTo>
                  <a:pt x="4374498" y="60867"/>
                </a:lnTo>
                <a:cubicBezTo>
                  <a:pt x="4673033" y="262554"/>
                  <a:pt x="4930666" y="520187"/>
                  <a:pt x="5132353" y="818722"/>
                </a:cubicBezTo>
                <a:lnTo>
                  <a:pt x="5271205" y="1047280"/>
                </a:lnTo>
                <a:lnTo>
                  <a:pt x="5271205" y="3727627"/>
                </a:lnTo>
                <a:lnTo>
                  <a:pt x="5132353" y="3956184"/>
                </a:lnTo>
                <a:cubicBezTo>
                  <a:pt x="4628136" y="4702523"/>
                  <a:pt x="3774256" y="5193220"/>
                  <a:pt x="2805767" y="5193220"/>
                </a:cubicBezTo>
                <a:cubicBezTo>
                  <a:pt x="1256185" y="5193220"/>
                  <a:pt x="0" y="3937035"/>
                  <a:pt x="0" y="2387453"/>
                </a:cubicBezTo>
                <a:cubicBezTo>
                  <a:pt x="0" y="1418965"/>
                  <a:pt x="490697" y="565084"/>
                  <a:pt x="1237036" y="60867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6E87AC5-55E1-219B-95CC-7A5B39218C44}"/>
              </a:ext>
            </a:extLst>
          </p:cNvPr>
          <p:cNvSpPr/>
          <p:nvPr userDrawn="1"/>
        </p:nvSpPr>
        <p:spPr>
          <a:xfrm>
            <a:off x="6686250" y="3261668"/>
            <a:ext cx="3185286" cy="3185286"/>
          </a:xfrm>
          <a:prstGeom prst="ellipse">
            <a:avLst/>
          </a:pr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992" y="541021"/>
            <a:ext cx="4062714" cy="2720647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0558" y="3932238"/>
            <a:ext cx="2377946" cy="188982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25CD8B-E6EE-D6F9-EDEF-D8ED2D0D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705F19-6292-A9B8-0162-59CDBF44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09BFD5-2372-853C-8511-04956D91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4825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losing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5A9505F4-2E8E-C590-4E54-846C944D3079}"/>
              </a:ext>
            </a:extLst>
          </p:cNvPr>
          <p:cNvSpPr/>
          <p:nvPr userDrawn="1"/>
        </p:nvSpPr>
        <p:spPr>
          <a:xfrm>
            <a:off x="83210" y="0"/>
            <a:ext cx="5611534" cy="4760221"/>
          </a:xfrm>
          <a:custGeom>
            <a:gdLst>
              <a:gd name="connsiteX0" fmla="*/ 794958 w 5611534"/>
              <a:gd name="connsiteY0" fmla="*/ 0 h 4760221"/>
              <a:gd name="connsiteX1" fmla="*/ 4816576 w 5611534"/>
              <a:gd name="connsiteY1" fmla="*/ 0 h 4760221"/>
              <a:gd name="connsiteX2" fmla="*/ 4970833 w 5611534"/>
              <a:gd name="connsiteY2" fmla="*/ 169726 h 4760221"/>
              <a:gd name="connsiteX3" fmla="*/ 5611534 w 5611534"/>
              <a:gd name="connsiteY3" fmla="*/ 1954454 h 4760221"/>
              <a:gd name="connsiteX4" fmla="*/ 2805767 w 5611534"/>
              <a:gd name="connsiteY4" fmla="*/ 4760221 h 4760221"/>
              <a:gd name="connsiteX5" fmla="*/ 0 w 5611534"/>
              <a:gd name="connsiteY5" fmla="*/ 1954454 h 4760221"/>
              <a:gd name="connsiteX6" fmla="*/ 640701 w 5611534"/>
              <a:gd name="connsiteY6" fmla="*/ 169726 h 47602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534" h="4760221">
                <a:moveTo>
                  <a:pt x="794958" y="0"/>
                </a:moveTo>
                <a:lnTo>
                  <a:pt x="4816576" y="0"/>
                </a:lnTo>
                <a:lnTo>
                  <a:pt x="4970833" y="169726"/>
                </a:lnTo>
                <a:cubicBezTo>
                  <a:pt x="5371093" y="654728"/>
                  <a:pt x="5611534" y="1276512"/>
                  <a:pt x="5611534" y="1954454"/>
                </a:cubicBezTo>
                <a:cubicBezTo>
                  <a:pt x="5611534" y="3504036"/>
                  <a:pt x="4355349" y="4760221"/>
                  <a:pt x="2805767" y="4760221"/>
                </a:cubicBezTo>
                <a:cubicBezTo>
                  <a:pt x="1256185" y="4760221"/>
                  <a:pt x="0" y="3504036"/>
                  <a:pt x="0" y="1954454"/>
                </a:cubicBezTo>
                <a:cubicBezTo>
                  <a:pt x="0" y="1276512"/>
                  <a:pt x="240442" y="654728"/>
                  <a:pt x="640701" y="169726"/>
                </a:cubicBezTo>
                <a:close/>
              </a:path>
            </a:pathLst>
          </a:cu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C38AD25-AA8B-2701-A95C-F594390CE49C}"/>
              </a:ext>
            </a:extLst>
          </p:cNvPr>
          <p:cNvSpPr/>
          <p:nvPr userDrawn="1"/>
        </p:nvSpPr>
        <p:spPr>
          <a:xfrm>
            <a:off x="1755012" y="4019394"/>
            <a:ext cx="2540344" cy="2540344"/>
          </a:xfrm>
          <a:prstGeom prst="ellipse">
            <a:avLst/>
          </a:prstGeom>
          <a:solidFill>
            <a:schemeClr val="bg1">
              <a:alpha val="530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98262"/>
            <a:ext cx="4069466" cy="25761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36195"/>
            <a:ext cx="4069466" cy="66533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33CC49E4-6647-47F5-895A-9CFC416CE1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4632325"/>
            <a:ext cx="1333500" cy="1333500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xmlns="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36800" y="4999500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xmlns="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36800" y="5226833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36800" y="5454166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3CF46F-A676-709F-765C-F3C771599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B4F1CE-CA26-E797-7ACE-0C914BB05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8A64CD-5D81-C07F-2DA7-9D504280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937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hyperlink" Target="http://www.presentationgo.com/" TargetMode="Externa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2410614-AD67-A1B8-2188-18AA53B12859}"/>
              </a:ext>
            </a:extLst>
          </p:cNvPr>
          <p:cNvGrpSpPr/>
          <p:nvPr userDrawn="1"/>
        </p:nvGrpSpPr>
        <p:grpSpPr>
          <a:xfrm>
            <a:off x="12313760" y="-58780"/>
            <a:ext cx="1738741" cy="604829"/>
            <a:chOff x="-1808527" y="-16654"/>
            <a:chExt cx="1738741" cy="60482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748174B-C7A3-7CB0-60BE-F217DB306B75}"/>
                </a:ext>
              </a:extLst>
            </p:cNvPr>
            <p:cNvGrpSpPr/>
            <p:nvPr userDrawn="1"/>
          </p:nvGrpSpPr>
          <p:grpSpPr>
            <a:xfrm>
              <a:off x="-1808527" y="-16654"/>
              <a:ext cx="1738741" cy="604829"/>
              <a:chOff x="-2250002" y="21447"/>
              <a:chExt cx="1738741" cy="60482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D689C4C-F2D8-275E-34C5-D53400CB0FEB}"/>
                  </a:ext>
                </a:extLst>
              </p:cNvPr>
              <p:cNvSpPr txBox="1"/>
              <p:nvPr userDrawn="1"/>
            </p:nvSpPr>
            <p:spPr>
              <a:xfrm>
                <a:off x="-2250002" y="21447"/>
                <a:ext cx="3433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By: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41CE954A-C5CF-833F-B550-534A538735A4}"/>
                  </a:ext>
                </a:extLst>
              </p:cNvPr>
              <p:cNvSpPr txBox="1"/>
              <p:nvPr userDrawn="1"/>
            </p:nvSpPr>
            <p:spPr>
              <a:xfrm>
                <a:off x="-950805" y="380055"/>
                <a:ext cx="4395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.com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F7836CFB-B425-F952-7EC0-F257F88D0409}"/>
                </a:ext>
              </a:extLst>
            </p:cNvPr>
            <p:cNvGrpSpPr/>
            <p:nvPr userDrawn="1"/>
          </p:nvGrpSpPr>
          <p:grpSpPr>
            <a:xfrm>
              <a:off x="-1719071" y="218885"/>
              <a:ext cx="1547194" cy="159662"/>
              <a:chOff x="757647" y="1021854"/>
              <a:chExt cx="5325710" cy="549583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xmlns="" id="{F2DC34CA-2B11-D3D8-1C3E-5C962AD37979}"/>
                  </a:ext>
                </a:extLst>
              </p:cNvPr>
              <p:cNvSpPr/>
              <p:nvPr userDrawn="1"/>
            </p:nvSpPr>
            <p:spPr>
              <a:xfrm>
                <a:off x="757647" y="1022945"/>
                <a:ext cx="4193833" cy="54849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62"/>
                    </a:moveTo>
                    <a:lnTo>
                      <a:pt x="882" y="2662"/>
                    </a:lnTo>
                    <a:cubicBezTo>
                      <a:pt x="1028" y="2662"/>
                      <a:pt x="1163" y="2791"/>
                      <a:pt x="1280" y="3049"/>
                    </a:cubicBezTo>
                    <a:cubicBezTo>
                      <a:pt x="1398" y="3307"/>
                      <a:pt x="1500" y="3693"/>
                      <a:pt x="1584" y="4165"/>
                    </a:cubicBezTo>
                    <a:cubicBezTo>
                      <a:pt x="1668" y="4638"/>
                      <a:pt x="1730" y="5239"/>
                      <a:pt x="1775" y="5969"/>
                    </a:cubicBezTo>
                    <a:cubicBezTo>
                      <a:pt x="1820" y="6656"/>
                      <a:pt x="1842" y="7472"/>
                      <a:pt x="1842" y="8374"/>
                    </a:cubicBezTo>
                    <a:cubicBezTo>
                      <a:pt x="1842" y="9447"/>
                      <a:pt x="1814" y="10392"/>
                      <a:pt x="1763" y="11165"/>
                    </a:cubicBezTo>
                    <a:cubicBezTo>
                      <a:pt x="1707" y="11938"/>
                      <a:pt x="1634" y="12625"/>
                      <a:pt x="1544" y="13140"/>
                    </a:cubicBezTo>
                    <a:cubicBezTo>
                      <a:pt x="1455" y="13656"/>
                      <a:pt x="1348" y="14042"/>
                      <a:pt x="1224" y="14300"/>
                    </a:cubicBezTo>
                    <a:cubicBezTo>
                      <a:pt x="1101" y="14557"/>
                      <a:pt x="972" y="14686"/>
                      <a:pt x="837" y="14686"/>
                    </a:cubicBezTo>
                    <a:lnTo>
                      <a:pt x="590" y="14686"/>
                    </a:lnTo>
                    <a:lnTo>
                      <a:pt x="590" y="21299"/>
                    </a:lnTo>
                    <a:lnTo>
                      <a:pt x="0" y="21299"/>
                    </a:lnTo>
                    <a:lnTo>
                      <a:pt x="0" y="2662"/>
                    </a:lnTo>
                    <a:close/>
                    <a:moveTo>
                      <a:pt x="584" y="11251"/>
                    </a:moveTo>
                    <a:lnTo>
                      <a:pt x="798" y="11251"/>
                    </a:lnTo>
                    <a:cubicBezTo>
                      <a:pt x="854" y="11251"/>
                      <a:pt x="910" y="11208"/>
                      <a:pt x="966" y="11122"/>
                    </a:cubicBezTo>
                    <a:cubicBezTo>
                      <a:pt x="1022" y="11036"/>
                      <a:pt x="1067" y="10864"/>
                      <a:pt x="1106" y="10650"/>
                    </a:cubicBezTo>
                    <a:cubicBezTo>
                      <a:pt x="1146" y="10435"/>
                      <a:pt x="1179" y="10177"/>
                      <a:pt x="1202" y="9834"/>
                    </a:cubicBezTo>
                    <a:cubicBezTo>
                      <a:pt x="1224" y="9490"/>
                      <a:pt x="1241" y="9104"/>
                      <a:pt x="1241" y="8588"/>
                    </a:cubicBezTo>
                    <a:cubicBezTo>
                      <a:pt x="1241" y="7730"/>
                      <a:pt x="1202" y="7085"/>
                      <a:pt x="1129" y="6656"/>
                    </a:cubicBezTo>
                    <a:cubicBezTo>
                      <a:pt x="1050" y="6227"/>
                      <a:pt x="955" y="6012"/>
                      <a:pt x="826" y="6012"/>
                    </a:cubicBezTo>
                    <a:lnTo>
                      <a:pt x="590" y="6012"/>
                    </a:lnTo>
                    <a:lnTo>
                      <a:pt x="590" y="11251"/>
                    </a:lnTo>
                    <a:close/>
                    <a:moveTo>
                      <a:pt x="2179" y="21256"/>
                    </a:moveTo>
                    <a:lnTo>
                      <a:pt x="2179" y="7085"/>
                    </a:lnTo>
                    <a:lnTo>
                      <a:pt x="2628" y="7085"/>
                    </a:lnTo>
                    <a:lnTo>
                      <a:pt x="2685" y="9576"/>
                    </a:lnTo>
                    <a:cubicBezTo>
                      <a:pt x="2707" y="9233"/>
                      <a:pt x="2735" y="8889"/>
                      <a:pt x="2769" y="8546"/>
                    </a:cubicBezTo>
                    <a:cubicBezTo>
                      <a:pt x="2802" y="8202"/>
                      <a:pt x="2842" y="7901"/>
                      <a:pt x="2887" y="7644"/>
                    </a:cubicBezTo>
                    <a:cubicBezTo>
                      <a:pt x="2932" y="7386"/>
                      <a:pt x="2988" y="7171"/>
                      <a:pt x="3044" y="7043"/>
                    </a:cubicBezTo>
                    <a:cubicBezTo>
                      <a:pt x="3106" y="6871"/>
                      <a:pt x="3173" y="6828"/>
                      <a:pt x="3246" y="6828"/>
                    </a:cubicBezTo>
                    <a:cubicBezTo>
                      <a:pt x="3302" y="6828"/>
                      <a:pt x="3353" y="6871"/>
                      <a:pt x="3403" y="7000"/>
                    </a:cubicBezTo>
                    <a:cubicBezTo>
                      <a:pt x="3448" y="7128"/>
                      <a:pt x="3488" y="7214"/>
                      <a:pt x="3516" y="7386"/>
                    </a:cubicBezTo>
                    <a:lnTo>
                      <a:pt x="3426" y="10779"/>
                    </a:lnTo>
                    <a:cubicBezTo>
                      <a:pt x="3398" y="10650"/>
                      <a:pt x="3364" y="10564"/>
                      <a:pt x="3319" y="10435"/>
                    </a:cubicBezTo>
                    <a:cubicBezTo>
                      <a:pt x="3274" y="10349"/>
                      <a:pt x="3224" y="10306"/>
                      <a:pt x="3156" y="10306"/>
                    </a:cubicBezTo>
                    <a:cubicBezTo>
                      <a:pt x="3038" y="10306"/>
                      <a:pt x="2937" y="10607"/>
                      <a:pt x="2859" y="11208"/>
                    </a:cubicBezTo>
                    <a:cubicBezTo>
                      <a:pt x="2780" y="11809"/>
                      <a:pt x="2741" y="12840"/>
                      <a:pt x="2741" y="14257"/>
                    </a:cubicBezTo>
                    <a:lnTo>
                      <a:pt x="2741" y="21342"/>
                    </a:lnTo>
                    <a:lnTo>
                      <a:pt x="2179" y="21342"/>
                    </a:lnTo>
                    <a:close/>
                    <a:moveTo>
                      <a:pt x="5279" y="15416"/>
                    </a:moveTo>
                    <a:lnTo>
                      <a:pt x="4083" y="15416"/>
                    </a:lnTo>
                    <a:lnTo>
                      <a:pt x="4083" y="15545"/>
                    </a:lnTo>
                    <a:cubicBezTo>
                      <a:pt x="4083" y="16533"/>
                      <a:pt x="4134" y="17263"/>
                      <a:pt x="4235" y="17692"/>
                    </a:cubicBezTo>
                    <a:cubicBezTo>
                      <a:pt x="4336" y="18165"/>
                      <a:pt x="4459" y="18379"/>
                      <a:pt x="4611" y="18379"/>
                    </a:cubicBezTo>
                    <a:cubicBezTo>
                      <a:pt x="4718" y="18379"/>
                      <a:pt x="4807" y="18293"/>
                      <a:pt x="4886" y="18165"/>
                    </a:cubicBezTo>
                    <a:cubicBezTo>
                      <a:pt x="4965" y="17993"/>
                      <a:pt x="5032" y="17821"/>
                      <a:pt x="5088" y="17606"/>
                    </a:cubicBezTo>
                    <a:lnTo>
                      <a:pt x="5195" y="20612"/>
                    </a:lnTo>
                    <a:cubicBezTo>
                      <a:pt x="5128" y="20870"/>
                      <a:pt x="5038" y="21085"/>
                      <a:pt x="4931" y="21299"/>
                    </a:cubicBezTo>
                    <a:cubicBezTo>
                      <a:pt x="4824" y="21514"/>
                      <a:pt x="4695" y="21600"/>
                      <a:pt x="4538" y="21600"/>
                    </a:cubicBezTo>
                    <a:cubicBezTo>
                      <a:pt x="4398" y="21600"/>
                      <a:pt x="4268" y="21471"/>
                      <a:pt x="4145" y="21171"/>
                    </a:cubicBezTo>
                    <a:cubicBezTo>
                      <a:pt x="4021" y="20870"/>
                      <a:pt x="3909" y="20441"/>
                      <a:pt x="3819" y="19839"/>
                    </a:cubicBezTo>
                    <a:cubicBezTo>
                      <a:pt x="3724" y="19238"/>
                      <a:pt x="3651" y="18508"/>
                      <a:pt x="3594" y="17606"/>
                    </a:cubicBezTo>
                    <a:cubicBezTo>
                      <a:pt x="3538" y="16705"/>
                      <a:pt x="3510" y="15631"/>
                      <a:pt x="3510" y="14343"/>
                    </a:cubicBezTo>
                    <a:cubicBezTo>
                      <a:pt x="3510" y="13226"/>
                      <a:pt x="3533" y="12196"/>
                      <a:pt x="3578" y="11251"/>
                    </a:cubicBezTo>
                    <a:cubicBezTo>
                      <a:pt x="3622" y="10306"/>
                      <a:pt x="3684" y="9533"/>
                      <a:pt x="3768" y="8846"/>
                    </a:cubicBezTo>
                    <a:cubicBezTo>
                      <a:pt x="3853" y="8159"/>
                      <a:pt x="3948" y="7644"/>
                      <a:pt x="4066" y="7300"/>
                    </a:cubicBezTo>
                    <a:cubicBezTo>
                      <a:pt x="4178" y="6957"/>
                      <a:pt x="4308" y="6742"/>
                      <a:pt x="4448" y="6742"/>
                    </a:cubicBezTo>
                    <a:cubicBezTo>
                      <a:pt x="4701" y="6742"/>
                      <a:pt x="4903" y="7343"/>
                      <a:pt x="5060" y="8503"/>
                    </a:cubicBezTo>
                    <a:cubicBezTo>
                      <a:pt x="5212" y="9662"/>
                      <a:pt x="5290" y="11380"/>
                      <a:pt x="5290" y="13527"/>
                    </a:cubicBezTo>
                    <a:lnTo>
                      <a:pt x="5290" y="15416"/>
                    </a:lnTo>
                    <a:close/>
                    <a:moveTo>
                      <a:pt x="4695" y="12453"/>
                    </a:moveTo>
                    <a:cubicBezTo>
                      <a:pt x="4695" y="12110"/>
                      <a:pt x="4690" y="11809"/>
                      <a:pt x="4678" y="11466"/>
                    </a:cubicBezTo>
                    <a:cubicBezTo>
                      <a:pt x="4667" y="11165"/>
                      <a:pt x="4650" y="10864"/>
                      <a:pt x="4628" y="10607"/>
                    </a:cubicBezTo>
                    <a:cubicBezTo>
                      <a:pt x="4605" y="10349"/>
                      <a:pt x="4577" y="10177"/>
                      <a:pt x="4544" y="10006"/>
                    </a:cubicBezTo>
                    <a:cubicBezTo>
                      <a:pt x="4510" y="9877"/>
                      <a:pt x="4465" y="9791"/>
                      <a:pt x="4420" y="9791"/>
                    </a:cubicBezTo>
                    <a:cubicBezTo>
                      <a:pt x="4330" y="9791"/>
                      <a:pt x="4257" y="10049"/>
                      <a:pt x="4195" y="10521"/>
                    </a:cubicBezTo>
                    <a:cubicBezTo>
                      <a:pt x="4134" y="10993"/>
                      <a:pt x="4100" y="11637"/>
                      <a:pt x="4089" y="12496"/>
                    </a:cubicBezTo>
                    <a:lnTo>
                      <a:pt x="4695" y="12453"/>
                    </a:lnTo>
                    <a:close/>
                    <a:moveTo>
                      <a:pt x="6773" y="10693"/>
                    </a:moveTo>
                    <a:cubicBezTo>
                      <a:pt x="6706" y="10435"/>
                      <a:pt x="6633" y="10220"/>
                      <a:pt x="6554" y="10091"/>
                    </a:cubicBezTo>
                    <a:cubicBezTo>
                      <a:pt x="6476" y="9963"/>
                      <a:pt x="6402" y="9877"/>
                      <a:pt x="6329" y="9877"/>
                    </a:cubicBezTo>
                    <a:cubicBezTo>
                      <a:pt x="6262" y="9877"/>
                      <a:pt x="6206" y="9963"/>
                      <a:pt x="6167" y="10134"/>
                    </a:cubicBezTo>
                    <a:cubicBezTo>
                      <a:pt x="6127" y="10306"/>
                      <a:pt x="6105" y="10564"/>
                      <a:pt x="6105" y="10864"/>
                    </a:cubicBezTo>
                    <a:cubicBezTo>
                      <a:pt x="6105" y="11208"/>
                      <a:pt x="6127" y="11466"/>
                      <a:pt x="6167" y="11723"/>
                    </a:cubicBezTo>
                    <a:cubicBezTo>
                      <a:pt x="6206" y="11938"/>
                      <a:pt x="6285" y="12196"/>
                      <a:pt x="6402" y="12453"/>
                    </a:cubicBezTo>
                    <a:lnTo>
                      <a:pt x="6520" y="12711"/>
                    </a:lnTo>
                    <a:cubicBezTo>
                      <a:pt x="6672" y="13054"/>
                      <a:pt x="6790" y="13570"/>
                      <a:pt x="6869" y="14257"/>
                    </a:cubicBezTo>
                    <a:cubicBezTo>
                      <a:pt x="6947" y="14944"/>
                      <a:pt x="6987" y="15803"/>
                      <a:pt x="6987" y="16876"/>
                    </a:cubicBezTo>
                    <a:cubicBezTo>
                      <a:pt x="6987" y="17563"/>
                      <a:pt x="6970" y="18208"/>
                      <a:pt x="6930" y="18809"/>
                    </a:cubicBezTo>
                    <a:cubicBezTo>
                      <a:pt x="6891" y="19410"/>
                      <a:pt x="6835" y="19882"/>
                      <a:pt x="6768" y="20312"/>
                    </a:cubicBezTo>
                    <a:cubicBezTo>
                      <a:pt x="6695" y="20741"/>
                      <a:pt x="6610" y="21042"/>
                      <a:pt x="6515" y="21256"/>
                    </a:cubicBezTo>
                    <a:cubicBezTo>
                      <a:pt x="6414" y="21471"/>
                      <a:pt x="6307" y="21600"/>
                      <a:pt x="6183" y="21600"/>
                    </a:cubicBezTo>
                    <a:cubicBezTo>
                      <a:pt x="6054" y="21600"/>
                      <a:pt x="5936" y="21514"/>
                      <a:pt x="5835" y="21342"/>
                    </a:cubicBezTo>
                    <a:cubicBezTo>
                      <a:pt x="5734" y="21171"/>
                      <a:pt x="5639" y="20913"/>
                      <a:pt x="5554" y="20569"/>
                    </a:cubicBezTo>
                    <a:lnTo>
                      <a:pt x="5678" y="17435"/>
                    </a:lnTo>
                    <a:cubicBezTo>
                      <a:pt x="5751" y="17735"/>
                      <a:pt x="5830" y="17950"/>
                      <a:pt x="5914" y="18165"/>
                    </a:cubicBezTo>
                    <a:cubicBezTo>
                      <a:pt x="5993" y="18336"/>
                      <a:pt x="6077" y="18465"/>
                      <a:pt x="6161" y="18465"/>
                    </a:cubicBezTo>
                    <a:cubicBezTo>
                      <a:pt x="6256" y="18465"/>
                      <a:pt x="6329" y="18336"/>
                      <a:pt x="6369" y="18122"/>
                    </a:cubicBezTo>
                    <a:cubicBezTo>
                      <a:pt x="6408" y="17907"/>
                      <a:pt x="6431" y="17649"/>
                      <a:pt x="6431" y="17349"/>
                    </a:cubicBezTo>
                    <a:cubicBezTo>
                      <a:pt x="6431" y="17177"/>
                      <a:pt x="6425" y="17005"/>
                      <a:pt x="6419" y="16876"/>
                    </a:cubicBezTo>
                    <a:cubicBezTo>
                      <a:pt x="6408" y="16748"/>
                      <a:pt x="6397" y="16619"/>
                      <a:pt x="6369" y="16490"/>
                    </a:cubicBezTo>
                    <a:cubicBezTo>
                      <a:pt x="6346" y="16361"/>
                      <a:pt x="6313" y="16275"/>
                      <a:pt x="6268" y="16146"/>
                    </a:cubicBezTo>
                    <a:cubicBezTo>
                      <a:pt x="6223" y="16017"/>
                      <a:pt x="6172" y="15889"/>
                      <a:pt x="6105" y="15760"/>
                    </a:cubicBezTo>
                    <a:lnTo>
                      <a:pt x="5987" y="15502"/>
                    </a:lnTo>
                    <a:cubicBezTo>
                      <a:pt x="5835" y="15116"/>
                      <a:pt x="5723" y="14600"/>
                      <a:pt x="5656" y="13956"/>
                    </a:cubicBezTo>
                    <a:cubicBezTo>
                      <a:pt x="5588" y="13312"/>
                      <a:pt x="5549" y="12410"/>
                      <a:pt x="5549" y="11294"/>
                    </a:cubicBezTo>
                    <a:cubicBezTo>
                      <a:pt x="5549" y="10650"/>
                      <a:pt x="5566" y="10049"/>
                      <a:pt x="5599" y="9490"/>
                    </a:cubicBezTo>
                    <a:cubicBezTo>
                      <a:pt x="5633" y="8932"/>
                      <a:pt x="5684" y="8460"/>
                      <a:pt x="5745" y="8073"/>
                    </a:cubicBezTo>
                    <a:cubicBezTo>
                      <a:pt x="5807" y="7687"/>
                      <a:pt x="5886" y="7343"/>
                      <a:pt x="5976" y="7128"/>
                    </a:cubicBezTo>
                    <a:cubicBezTo>
                      <a:pt x="6066" y="6914"/>
                      <a:pt x="6172" y="6785"/>
                      <a:pt x="6290" y="6785"/>
                    </a:cubicBezTo>
                    <a:cubicBezTo>
                      <a:pt x="6408" y="6785"/>
                      <a:pt x="6520" y="6871"/>
                      <a:pt x="6622" y="7043"/>
                    </a:cubicBezTo>
                    <a:cubicBezTo>
                      <a:pt x="6723" y="7214"/>
                      <a:pt x="6812" y="7429"/>
                      <a:pt x="6897" y="7730"/>
                    </a:cubicBezTo>
                    <a:lnTo>
                      <a:pt x="6773" y="10693"/>
                    </a:lnTo>
                    <a:close/>
                    <a:moveTo>
                      <a:pt x="8992" y="15416"/>
                    </a:moveTo>
                    <a:lnTo>
                      <a:pt x="7795" y="15416"/>
                    </a:lnTo>
                    <a:lnTo>
                      <a:pt x="7795" y="15545"/>
                    </a:lnTo>
                    <a:cubicBezTo>
                      <a:pt x="7795" y="16533"/>
                      <a:pt x="7846" y="17263"/>
                      <a:pt x="7947" y="17692"/>
                    </a:cubicBezTo>
                    <a:cubicBezTo>
                      <a:pt x="8048" y="18165"/>
                      <a:pt x="8172" y="18379"/>
                      <a:pt x="8323" y="18379"/>
                    </a:cubicBezTo>
                    <a:cubicBezTo>
                      <a:pt x="8430" y="18379"/>
                      <a:pt x="8520" y="18293"/>
                      <a:pt x="8598" y="18165"/>
                    </a:cubicBezTo>
                    <a:cubicBezTo>
                      <a:pt x="8677" y="17993"/>
                      <a:pt x="8744" y="17821"/>
                      <a:pt x="8801" y="17606"/>
                    </a:cubicBezTo>
                    <a:lnTo>
                      <a:pt x="8907" y="20612"/>
                    </a:lnTo>
                    <a:cubicBezTo>
                      <a:pt x="8840" y="20870"/>
                      <a:pt x="8750" y="21085"/>
                      <a:pt x="8643" y="21299"/>
                    </a:cubicBezTo>
                    <a:cubicBezTo>
                      <a:pt x="8537" y="21514"/>
                      <a:pt x="8407" y="21600"/>
                      <a:pt x="8250" y="21600"/>
                    </a:cubicBezTo>
                    <a:cubicBezTo>
                      <a:pt x="8110" y="21600"/>
                      <a:pt x="7981" y="21471"/>
                      <a:pt x="7857" y="21171"/>
                    </a:cubicBezTo>
                    <a:cubicBezTo>
                      <a:pt x="7734" y="20870"/>
                      <a:pt x="7621" y="20441"/>
                      <a:pt x="7531" y="19839"/>
                    </a:cubicBezTo>
                    <a:cubicBezTo>
                      <a:pt x="7436" y="19238"/>
                      <a:pt x="7363" y="18508"/>
                      <a:pt x="7307" y="17606"/>
                    </a:cubicBezTo>
                    <a:cubicBezTo>
                      <a:pt x="7251" y="16705"/>
                      <a:pt x="7222" y="15631"/>
                      <a:pt x="7222" y="14343"/>
                    </a:cubicBezTo>
                    <a:cubicBezTo>
                      <a:pt x="7222" y="13226"/>
                      <a:pt x="7245" y="12196"/>
                      <a:pt x="7290" y="11251"/>
                    </a:cubicBezTo>
                    <a:cubicBezTo>
                      <a:pt x="7335" y="10306"/>
                      <a:pt x="7397" y="9533"/>
                      <a:pt x="7481" y="8846"/>
                    </a:cubicBezTo>
                    <a:cubicBezTo>
                      <a:pt x="7565" y="8159"/>
                      <a:pt x="7661" y="7644"/>
                      <a:pt x="7778" y="7300"/>
                    </a:cubicBezTo>
                    <a:cubicBezTo>
                      <a:pt x="7891" y="6957"/>
                      <a:pt x="8020" y="6742"/>
                      <a:pt x="8160" y="6742"/>
                    </a:cubicBezTo>
                    <a:cubicBezTo>
                      <a:pt x="8413" y="6742"/>
                      <a:pt x="8615" y="7343"/>
                      <a:pt x="8773" y="8503"/>
                    </a:cubicBezTo>
                    <a:cubicBezTo>
                      <a:pt x="8924" y="9662"/>
                      <a:pt x="9003" y="11380"/>
                      <a:pt x="9003" y="13527"/>
                    </a:cubicBezTo>
                    <a:lnTo>
                      <a:pt x="9003" y="15416"/>
                    </a:lnTo>
                    <a:close/>
                    <a:moveTo>
                      <a:pt x="8413" y="12453"/>
                    </a:moveTo>
                    <a:cubicBezTo>
                      <a:pt x="8413" y="12110"/>
                      <a:pt x="8407" y="11809"/>
                      <a:pt x="8396" y="11466"/>
                    </a:cubicBezTo>
                    <a:cubicBezTo>
                      <a:pt x="8385" y="11165"/>
                      <a:pt x="8368" y="10864"/>
                      <a:pt x="8346" y="10607"/>
                    </a:cubicBezTo>
                    <a:cubicBezTo>
                      <a:pt x="8323" y="10349"/>
                      <a:pt x="8295" y="10177"/>
                      <a:pt x="8261" y="10006"/>
                    </a:cubicBezTo>
                    <a:cubicBezTo>
                      <a:pt x="8228" y="9834"/>
                      <a:pt x="8183" y="9791"/>
                      <a:pt x="8138" y="9791"/>
                    </a:cubicBezTo>
                    <a:cubicBezTo>
                      <a:pt x="8048" y="9791"/>
                      <a:pt x="7975" y="10049"/>
                      <a:pt x="7913" y="10521"/>
                    </a:cubicBezTo>
                    <a:cubicBezTo>
                      <a:pt x="7851" y="10993"/>
                      <a:pt x="7818" y="11637"/>
                      <a:pt x="7807" y="12496"/>
                    </a:cubicBezTo>
                    <a:lnTo>
                      <a:pt x="8413" y="12453"/>
                    </a:lnTo>
                    <a:close/>
                    <a:moveTo>
                      <a:pt x="9913" y="21256"/>
                    </a:moveTo>
                    <a:lnTo>
                      <a:pt x="9340" y="21256"/>
                    </a:lnTo>
                    <a:lnTo>
                      <a:pt x="9340" y="7085"/>
                    </a:lnTo>
                    <a:lnTo>
                      <a:pt x="9783" y="7085"/>
                    </a:lnTo>
                    <a:lnTo>
                      <a:pt x="9851" y="8846"/>
                    </a:lnTo>
                    <a:cubicBezTo>
                      <a:pt x="9935" y="8202"/>
                      <a:pt x="10025" y="7687"/>
                      <a:pt x="10126" y="7300"/>
                    </a:cubicBezTo>
                    <a:cubicBezTo>
                      <a:pt x="10227" y="6914"/>
                      <a:pt x="10339" y="6742"/>
                      <a:pt x="10463" y="6742"/>
                    </a:cubicBezTo>
                    <a:cubicBezTo>
                      <a:pt x="10671" y="6742"/>
                      <a:pt x="10828" y="7171"/>
                      <a:pt x="10940" y="8030"/>
                    </a:cubicBezTo>
                    <a:cubicBezTo>
                      <a:pt x="11053" y="8889"/>
                      <a:pt x="11109" y="10177"/>
                      <a:pt x="11109" y="11852"/>
                    </a:cubicBezTo>
                    <a:lnTo>
                      <a:pt x="11109" y="21214"/>
                    </a:lnTo>
                    <a:lnTo>
                      <a:pt x="10536" y="21214"/>
                    </a:lnTo>
                    <a:lnTo>
                      <a:pt x="10536" y="12281"/>
                    </a:lnTo>
                    <a:cubicBezTo>
                      <a:pt x="10536" y="11594"/>
                      <a:pt x="10514" y="11036"/>
                      <a:pt x="10474" y="10650"/>
                    </a:cubicBezTo>
                    <a:cubicBezTo>
                      <a:pt x="10429" y="10263"/>
                      <a:pt x="10368" y="10048"/>
                      <a:pt x="10289" y="10048"/>
                    </a:cubicBezTo>
                    <a:cubicBezTo>
                      <a:pt x="10227" y="10048"/>
                      <a:pt x="10160" y="10177"/>
                      <a:pt x="10092" y="10478"/>
                    </a:cubicBezTo>
                    <a:cubicBezTo>
                      <a:pt x="10025" y="10736"/>
                      <a:pt x="9963" y="11122"/>
                      <a:pt x="9913" y="11551"/>
                    </a:cubicBezTo>
                    <a:lnTo>
                      <a:pt x="9913" y="21256"/>
                    </a:lnTo>
                    <a:close/>
                    <a:moveTo>
                      <a:pt x="12687" y="10220"/>
                    </a:moveTo>
                    <a:lnTo>
                      <a:pt x="12215" y="10220"/>
                    </a:lnTo>
                    <a:lnTo>
                      <a:pt x="12215" y="16189"/>
                    </a:lnTo>
                    <a:cubicBezTo>
                      <a:pt x="12215" y="16833"/>
                      <a:pt x="12232" y="17306"/>
                      <a:pt x="12271" y="17563"/>
                    </a:cubicBezTo>
                    <a:cubicBezTo>
                      <a:pt x="12311" y="17821"/>
                      <a:pt x="12361" y="17950"/>
                      <a:pt x="12429" y="17950"/>
                    </a:cubicBezTo>
                    <a:cubicBezTo>
                      <a:pt x="12479" y="17950"/>
                      <a:pt x="12530" y="17907"/>
                      <a:pt x="12580" y="17821"/>
                    </a:cubicBezTo>
                    <a:cubicBezTo>
                      <a:pt x="12631" y="17735"/>
                      <a:pt x="12670" y="17649"/>
                      <a:pt x="12698" y="17478"/>
                    </a:cubicBezTo>
                    <a:lnTo>
                      <a:pt x="12783" y="20441"/>
                    </a:lnTo>
                    <a:cubicBezTo>
                      <a:pt x="12738" y="20612"/>
                      <a:pt x="12670" y="20784"/>
                      <a:pt x="12586" y="20956"/>
                    </a:cubicBezTo>
                    <a:cubicBezTo>
                      <a:pt x="12496" y="21128"/>
                      <a:pt x="12401" y="21213"/>
                      <a:pt x="12305" y="21213"/>
                    </a:cubicBezTo>
                    <a:cubicBezTo>
                      <a:pt x="12064" y="21213"/>
                      <a:pt x="11895" y="20870"/>
                      <a:pt x="11800" y="20140"/>
                    </a:cubicBezTo>
                    <a:cubicBezTo>
                      <a:pt x="11699" y="19453"/>
                      <a:pt x="11654" y="18379"/>
                      <a:pt x="11654" y="16919"/>
                    </a:cubicBezTo>
                    <a:lnTo>
                      <a:pt x="11654" y="10220"/>
                    </a:lnTo>
                    <a:lnTo>
                      <a:pt x="11362" y="10220"/>
                    </a:lnTo>
                    <a:lnTo>
                      <a:pt x="11362" y="7085"/>
                    </a:lnTo>
                    <a:lnTo>
                      <a:pt x="11654" y="7085"/>
                    </a:lnTo>
                    <a:lnTo>
                      <a:pt x="11654" y="2791"/>
                    </a:lnTo>
                    <a:lnTo>
                      <a:pt x="12221" y="2791"/>
                    </a:lnTo>
                    <a:lnTo>
                      <a:pt x="12221" y="7085"/>
                    </a:lnTo>
                    <a:lnTo>
                      <a:pt x="12693" y="7085"/>
                    </a:lnTo>
                    <a:lnTo>
                      <a:pt x="12693" y="10220"/>
                    </a:lnTo>
                    <a:close/>
                    <a:moveTo>
                      <a:pt x="13069" y="8331"/>
                    </a:moveTo>
                    <a:cubicBezTo>
                      <a:pt x="13176" y="7858"/>
                      <a:pt x="13294" y="7472"/>
                      <a:pt x="13428" y="7214"/>
                    </a:cubicBezTo>
                    <a:cubicBezTo>
                      <a:pt x="13563" y="6914"/>
                      <a:pt x="13698" y="6785"/>
                      <a:pt x="13833" y="6785"/>
                    </a:cubicBezTo>
                    <a:cubicBezTo>
                      <a:pt x="14063" y="6785"/>
                      <a:pt x="14243" y="7214"/>
                      <a:pt x="14383" y="8073"/>
                    </a:cubicBezTo>
                    <a:cubicBezTo>
                      <a:pt x="14524" y="8932"/>
                      <a:pt x="14591" y="10263"/>
                      <a:pt x="14591" y="12110"/>
                    </a:cubicBezTo>
                    <a:lnTo>
                      <a:pt x="14591" y="21299"/>
                    </a:lnTo>
                    <a:lnTo>
                      <a:pt x="14153" y="21299"/>
                    </a:lnTo>
                    <a:lnTo>
                      <a:pt x="14102" y="19882"/>
                    </a:lnTo>
                    <a:lnTo>
                      <a:pt x="14085" y="19882"/>
                    </a:lnTo>
                    <a:cubicBezTo>
                      <a:pt x="14035" y="20398"/>
                      <a:pt x="13962" y="20827"/>
                      <a:pt x="13872" y="21128"/>
                    </a:cubicBezTo>
                    <a:cubicBezTo>
                      <a:pt x="13782" y="21471"/>
                      <a:pt x="13676" y="21600"/>
                      <a:pt x="13552" y="21600"/>
                    </a:cubicBezTo>
                    <a:cubicBezTo>
                      <a:pt x="13445" y="21600"/>
                      <a:pt x="13355" y="21471"/>
                      <a:pt x="13277" y="21256"/>
                    </a:cubicBezTo>
                    <a:cubicBezTo>
                      <a:pt x="13198" y="21042"/>
                      <a:pt x="13131" y="20698"/>
                      <a:pt x="13080" y="20312"/>
                    </a:cubicBezTo>
                    <a:cubicBezTo>
                      <a:pt x="13030" y="19925"/>
                      <a:pt x="12990" y="19453"/>
                      <a:pt x="12962" y="18895"/>
                    </a:cubicBezTo>
                    <a:cubicBezTo>
                      <a:pt x="12934" y="18336"/>
                      <a:pt x="12923" y="17778"/>
                      <a:pt x="12923" y="17177"/>
                    </a:cubicBezTo>
                    <a:cubicBezTo>
                      <a:pt x="12923" y="16361"/>
                      <a:pt x="12945" y="15631"/>
                      <a:pt x="12996" y="15073"/>
                    </a:cubicBezTo>
                    <a:cubicBezTo>
                      <a:pt x="13041" y="14472"/>
                      <a:pt x="13108" y="13999"/>
                      <a:pt x="13187" y="13613"/>
                    </a:cubicBezTo>
                    <a:cubicBezTo>
                      <a:pt x="13266" y="13226"/>
                      <a:pt x="13361" y="12969"/>
                      <a:pt x="13473" y="12797"/>
                    </a:cubicBezTo>
                    <a:cubicBezTo>
                      <a:pt x="13580" y="12625"/>
                      <a:pt x="13698" y="12539"/>
                      <a:pt x="13822" y="12539"/>
                    </a:cubicBezTo>
                    <a:lnTo>
                      <a:pt x="14012" y="12539"/>
                    </a:lnTo>
                    <a:lnTo>
                      <a:pt x="14012" y="11766"/>
                    </a:lnTo>
                    <a:cubicBezTo>
                      <a:pt x="14012" y="11251"/>
                      <a:pt x="13990" y="10821"/>
                      <a:pt x="13939" y="10564"/>
                    </a:cubicBezTo>
                    <a:cubicBezTo>
                      <a:pt x="13889" y="10263"/>
                      <a:pt x="13822" y="10134"/>
                      <a:pt x="13732" y="10134"/>
                    </a:cubicBezTo>
                    <a:cubicBezTo>
                      <a:pt x="13653" y="10134"/>
                      <a:pt x="13580" y="10220"/>
                      <a:pt x="13501" y="10392"/>
                    </a:cubicBezTo>
                    <a:cubicBezTo>
                      <a:pt x="13428" y="10564"/>
                      <a:pt x="13344" y="10864"/>
                      <a:pt x="13254" y="11251"/>
                    </a:cubicBezTo>
                    <a:lnTo>
                      <a:pt x="13069" y="8331"/>
                    </a:lnTo>
                    <a:close/>
                    <a:moveTo>
                      <a:pt x="14024" y="15116"/>
                    </a:moveTo>
                    <a:lnTo>
                      <a:pt x="13895" y="15159"/>
                    </a:lnTo>
                    <a:cubicBezTo>
                      <a:pt x="13822" y="15159"/>
                      <a:pt x="13760" y="15245"/>
                      <a:pt x="13715" y="15330"/>
                    </a:cubicBezTo>
                    <a:cubicBezTo>
                      <a:pt x="13664" y="15416"/>
                      <a:pt x="13625" y="15545"/>
                      <a:pt x="13597" y="15717"/>
                    </a:cubicBezTo>
                    <a:cubicBezTo>
                      <a:pt x="13569" y="15846"/>
                      <a:pt x="13546" y="16060"/>
                      <a:pt x="13535" y="16232"/>
                    </a:cubicBezTo>
                    <a:cubicBezTo>
                      <a:pt x="13524" y="16447"/>
                      <a:pt x="13518" y="16662"/>
                      <a:pt x="13518" y="16876"/>
                    </a:cubicBezTo>
                    <a:cubicBezTo>
                      <a:pt x="13518" y="17478"/>
                      <a:pt x="13541" y="17907"/>
                      <a:pt x="13591" y="18122"/>
                    </a:cubicBezTo>
                    <a:cubicBezTo>
                      <a:pt x="13636" y="18336"/>
                      <a:pt x="13692" y="18465"/>
                      <a:pt x="13754" y="18465"/>
                    </a:cubicBezTo>
                    <a:cubicBezTo>
                      <a:pt x="13816" y="18465"/>
                      <a:pt x="13872" y="18336"/>
                      <a:pt x="13923" y="18036"/>
                    </a:cubicBezTo>
                    <a:cubicBezTo>
                      <a:pt x="13973" y="17778"/>
                      <a:pt x="14007" y="17478"/>
                      <a:pt x="14029" y="17134"/>
                    </a:cubicBezTo>
                    <a:lnTo>
                      <a:pt x="14029" y="15116"/>
                    </a:lnTo>
                    <a:close/>
                    <a:moveTo>
                      <a:pt x="16192" y="10220"/>
                    </a:moveTo>
                    <a:lnTo>
                      <a:pt x="15720" y="10220"/>
                    </a:lnTo>
                    <a:lnTo>
                      <a:pt x="15720" y="16189"/>
                    </a:lnTo>
                    <a:cubicBezTo>
                      <a:pt x="15720" y="16833"/>
                      <a:pt x="15737" y="17306"/>
                      <a:pt x="15776" y="17563"/>
                    </a:cubicBezTo>
                    <a:cubicBezTo>
                      <a:pt x="15815" y="17821"/>
                      <a:pt x="15866" y="17950"/>
                      <a:pt x="15933" y="17950"/>
                    </a:cubicBezTo>
                    <a:cubicBezTo>
                      <a:pt x="15984" y="17950"/>
                      <a:pt x="16034" y="17907"/>
                      <a:pt x="16085" y="17821"/>
                    </a:cubicBezTo>
                    <a:cubicBezTo>
                      <a:pt x="16135" y="17735"/>
                      <a:pt x="16175" y="17649"/>
                      <a:pt x="16203" y="17478"/>
                    </a:cubicBezTo>
                    <a:lnTo>
                      <a:pt x="16287" y="20441"/>
                    </a:lnTo>
                    <a:cubicBezTo>
                      <a:pt x="16242" y="20612"/>
                      <a:pt x="16175" y="20784"/>
                      <a:pt x="16090" y="20956"/>
                    </a:cubicBezTo>
                    <a:cubicBezTo>
                      <a:pt x="16001" y="21128"/>
                      <a:pt x="15905" y="21213"/>
                      <a:pt x="15810" y="21213"/>
                    </a:cubicBezTo>
                    <a:cubicBezTo>
                      <a:pt x="15568" y="21213"/>
                      <a:pt x="15400" y="20870"/>
                      <a:pt x="15304" y="20140"/>
                    </a:cubicBezTo>
                    <a:cubicBezTo>
                      <a:pt x="15203" y="19453"/>
                      <a:pt x="15158" y="18379"/>
                      <a:pt x="15158" y="16919"/>
                    </a:cubicBezTo>
                    <a:lnTo>
                      <a:pt x="15158" y="10220"/>
                    </a:lnTo>
                    <a:lnTo>
                      <a:pt x="14866" y="10220"/>
                    </a:lnTo>
                    <a:lnTo>
                      <a:pt x="14866" y="7085"/>
                    </a:lnTo>
                    <a:lnTo>
                      <a:pt x="15158" y="7085"/>
                    </a:lnTo>
                    <a:lnTo>
                      <a:pt x="15158" y="2791"/>
                    </a:lnTo>
                    <a:lnTo>
                      <a:pt x="15725" y="2791"/>
                    </a:lnTo>
                    <a:lnTo>
                      <a:pt x="15725" y="7085"/>
                    </a:lnTo>
                    <a:lnTo>
                      <a:pt x="16197" y="7085"/>
                    </a:lnTo>
                    <a:lnTo>
                      <a:pt x="16197" y="10220"/>
                    </a:lnTo>
                    <a:close/>
                    <a:moveTo>
                      <a:pt x="16871" y="4294"/>
                    </a:moveTo>
                    <a:cubicBezTo>
                      <a:pt x="16776" y="4294"/>
                      <a:pt x="16697" y="4080"/>
                      <a:pt x="16646" y="3650"/>
                    </a:cubicBezTo>
                    <a:cubicBezTo>
                      <a:pt x="16596" y="3221"/>
                      <a:pt x="16568" y="2705"/>
                      <a:pt x="16568" y="2147"/>
                    </a:cubicBezTo>
                    <a:cubicBezTo>
                      <a:pt x="16568" y="1546"/>
                      <a:pt x="16596" y="1031"/>
                      <a:pt x="16646" y="644"/>
                    </a:cubicBezTo>
                    <a:cubicBezTo>
                      <a:pt x="16697" y="215"/>
                      <a:pt x="16776" y="0"/>
                      <a:pt x="16866" y="0"/>
                    </a:cubicBezTo>
                    <a:cubicBezTo>
                      <a:pt x="16961" y="0"/>
                      <a:pt x="17034" y="215"/>
                      <a:pt x="17085" y="601"/>
                    </a:cubicBezTo>
                    <a:cubicBezTo>
                      <a:pt x="17135" y="1031"/>
                      <a:pt x="17163" y="1546"/>
                      <a:pt x="17163" y="2147"/>
                    </a:cubicBezTo>
                    <a:cubicBezTo>
                      <a:pt x="17163" y="2748"/>
                      <a:pt x="17135" y="3264"/>
                      <a:pt x="17085" y="3693"/>
                    </a:cubicBezTo>
                    <a:cubicBezTo>
                      <a:pt x="17045" y="4122"/>
                      <a:pt x="16972" y="4294"/>
                      <a:pt x="16871" y="4294"/>
                    </a:cubicBezTo>
                    <a:close/>
                    <a:moveTo>
                      <a:pt x="16585" y="21256"/>
                    </a:moveTo>
                    <a:lnTo>
                      <a:pt x="16585" y="7085"/>
                    </a:lnTo>
                    <a:lnTo>
                      <a:pt x="17158" y="7085"/>
                    </a:lnTo>
                    <a:lnTo>
                      <a:pt x="17158" y="21256"/>
                    </a:lnTo>
                    <a:lnTo>
                      <a:pt x="16585" y="21256"/>
                    </a:lnTo>
                    <a:close/>
                    <a:moveTo>
                      <a:pt x="19477" y="14085"/>
                    </a:moveTo>
                    <a:cubicBezTo>
                      <a:pt x="19477" y="15245"/>
                      <a:pt x="19455" y="16275"/>
                      <a:pt x="19404" y="17220"/>
                    </a:cubicBezTo>
                    <a:cubicBezTo>
                      <a:pt x="19354" y="18165"/>
                      <a:pt x="19286" y="18938"/>
                      <a:pt x="19196" y="19582"/>
                    </a:cubicBezTo>
                    <a:cubicBezTo>
                      <a:pt x="19106" y="20226"/>
                      <a:pt x="19005" y="20741"/>
                      <a:pt x="18887" y="21085"/>
                    </a:cubicBezTo>
                    <a:cubicBezTo>
                      <a:pt x="18769" y="21428"/>
                      <a:pt x="18640" y="21600"/>
                      <a:pt x="18505" y="21600"/>
                    </a:cubicBezTo>
                    <a:cubicBezTo>
                      <a:pt x="18371" y="21600"/>
                      <a:pt x="18241" y="21428"/>
                      <a:pt x="18124" y="21128"/>
                    </a:cubicBezTo>
                    <a:cubicBezTo>
                      <a:pt x="18006" y="20784"/>
                      <a:pt x="17905" y="20355"/>
                      <a:pt x="17820" y="19711"/>
                    </a:cubicBezTo>
                    <a:cubicBezTo>
                      <a:pt x="17736" y="19109"/>
                      <a:pt x="17669" y="18336"/>
                      <a:pt x="17618" y="17435"/>
                    </a:cubicBezTo>
                    <a:cubicBezTo>
                      <a:pt x="17568" y="16533"/>
                      <a:pt x="17545" y="15502"/>
                      <a:pt x="17545" y="14386"/>
                    </a:cubicBezTo>
                    <a:cubicBezTo>
                      <a:pt x="17545" y="13183"/>
                      <a:pt x="17568" y="12110"/>
                      <a:pt x="17618" y="11165"/>
                    </a:cubicBezTo>
                    <a:cubicBezTo>
                      <a:pt x="17669" y="10220"/>
                      <a:pt x="17736" y="9404"/>
                      <a:pt x="17826" y="8760"/>
                    </a:cubicBezTo>
                    <a:cubicBezTo>
                      <a:pt x="17916" y="8116"/>
                      <a:pt x="18017" y="7601"/>
                      <a:pt x="18135" y="7257"/>
                    </a:cubicBezTo>
                    <a:cubicBezTo>
                      <a:pt x="18253" y="6914"/>
                      <a:pt x="18382" y="6742"/>
                      <a:pt x="18517" y="6742"/>
                    </a:cubicBezTo>
                    <a:cubicBezTo>
                      <a:pt x="18651" y="6742"/>
                      <a:pt x="18781" y="6914"/>
                      <a:pt x="18899" y="7214"/>
                    </a:cubicBezTo>
                    <a:cubicBezTo>
                      <a:pt x="19017" y="7515"/>
                      <a:pt x="19118" y="7987"/>
                      <a:pt x="19202" y="8631"/>
                    </a:cubicBezTo>
                    <a:cubicBezTo>
                      <a:pt x="19286" y="9233"/>
                      <a:pt x="19354" y="10006"/>
                      <a:pt x="19404" y="10907"/>
                    </a:cubicBezTo>
                    <a:cubicBezTo>
                      <a:pt x="19455" y="11809"/>
                      <a:pt x="19477" y="12883"/>
                      <a:pt x="19477" y="14085"/>
                    </a:cubicBezTo>
                    <a:close/>
                    <a:moveTo>
                      <a:pt x="18893" y="14214"/>
                    </a:moveTo>
                    <a:cubicBezTo>
                      <a:pt x="18893" y="13441"/>
                      <a:pt x="18882" y="12797"/>
                      <a:pt x="18865" y="12239"/>
                    </a:cubicBezTo>
                    <a:cubicBezTo>
                      <a:pt x="18842" y="11680"/>
                      <a:pt x="18814" y="11251"/>
                      <a:pt x="18781" y="10907"/>
                    </a:cubicBezTo>
                    <a:cubicBezTo>
                      <a:pt x="18747" y="10564"/>
                      <a:pt x="18702" y="10306"/>
                      <a:pt x="18657" y="10134"/>
                    </a:cubicBezTo>
                    <a:cubicBezTo>
                      <a:pt x="18612" y="9963"/>
                      <a:pt x="18562" y="9920"/>
                      <a:pt x="18517" y="9920"/>
                    </a:cubicBezTo>
                    <a:cubicBezTo>
                      <a:pt x="18466" y="9920"/>
                      <a:pt x="18421" y="10006"/>
                      <a:pt x="18376" y="10134"/>
                    </a:cubicBezTo>
                    <a:cubicBezTo>
                      <a:pt x="18331" y="10263"/>
                      <a:pt x="18292" y="10521"/>
                      <a:pt x="18258" y="10821"/>
                    </a:cubicBezTo>
                    <a:cubicBezTo>
                      <a:pt x="18225" y="11165"/>
                      <a:pt x="18197" y="11594"/>
                      <a:pt x="18174" y="12153"/>
                    </a:cubicBezTo>
                    <a:cubicBezTo>
                      <a:pt x="18152" y="12711"/>
                      <a:pt x="18146" y="13355"/>
                      <a:pt x="18146" y="14214"/>
                    </a:cubicBezTo>
                    <a:cubicBezTo>
                      <a:pt x="18146" y="15631"/>
                      <a:pt x="18185" y="16705"/>
                      <a:pt x="18264" y="17349"/>
                    </a:cubicBezTo>
                    <a:cubicBezTo>
                      <a:pt x="18343" y="18036"/>
                      <a:pt x="18432" y="18336"/>
                      <a:pt x="18528" y="18336"/>
                    </a:cubicBezTo>
                    <a:cubicBezTo>
                      <a:pt x="18578" y="18336"/>
                      <a:pt x="18623" y="18250"/>
                      <a:pt x="18668" y="18122"/>
                    </a:cubicBezTo>
                    <a:cubicBezTo>
                      <a:pt x="18713" y="17993"/>
                      <a:pt x="18753" y="17735"/>
                      <a:pt x="18786" y="17435"/>
                    </a:cubicBezTo>
                    <a:cubicBezTo>
                      <a:pt x="18820" y="17091"/>
                      <a:pt x="18848" y="16662"/>
                      <a:pt x="18871" y="16146"/>
                    </a:cubicBezTo>
                    <a:cubicBezTo>
                      <a:pt x="18882" y="15631"/>
                      <a:pt x="18893" y="14987"/>
                      <a:pt x="18893" y="14214"/>
                    </a:cubicBezTo>
                    <a:close/>
                    <a:moveTo>
                      <a:pt x="20404" y="21256"/>
                    </a:moveTo>
                    <a:lnTo>
                      <a:pt x="19831" y="21256"/>
                    </a:lnTo>
                    <a:lnTo>
                      <a:pt x="19831" y="7085"/>
                    </a:lnTo>
                    <a:lnTo>
                      <a:pt x="20275" y="7085"/>
                    </a:lnTo>
                    <a:lnTo>
                      <a:pt x="20342" y="8846"/>
                    </a:lnTo>
                    <a:cubicBezTo>
                      <a:pt x="20426" y="8202"/>
                      <a:pt x="20516" y="7687"/>
                      <a:pt x="20617" y="7300"/>
                    </a:cubicBezTo>
                    <a:cubicBezTo>
                      <a:pt x="20718" y="6914"/>
                      <a:pt x="20831" y="6742"/>
                      <a:pt x="20954" y="6742"/>
                    </a:cubicBezTo>
                    <a:cubicBezTo>
                      <a:pt x="21162" y="6742"/>
                      <a:pt x="21319" y="7171"/>
                      <a:pt x="21432" y="8030"/>
                    </a:cubicBezTo>
                    <a:cubicBezTo>
                      <a:pt x="21544" y="8889"/>
                      <a:pt x="21600" y="10177"/>
                      <a:pt x="21600" y="11852"/>
                    </a:cubicBezTo>
                    <a:lnTo>
                      <a:pt x="21600" y="21214"/>
                    </a:lnTo>
                    <a:lnTo>
                      <a:pt x="21027" y="21214"/>
                    </a:lnTo>
                    <a:lnTo>
                      <a:pt x="21027" y="12281"/>
                    </a:lnTo>
                    <a:cubicBezTo>
                      <a:pt x="21027" y="11594"/>
                      <a:pt x="21005" y="11036"/>
                      <a:pt x="20965" y="10650"/>
                    </a:cubicBezTo>
                    <a:cubicBezTo>
                      <a:pt x="20920" y="10263"/>
                      <a:pt x="20859" y="10048"/>
                      <a:pt x="20780" y="10048"/>
                    </a:cubicBezTo>
                    <a:cubicBezTo>
                      <a:pt x="20718" y="10048"/>
                      <a:pt x="20651" y="10177"/>
                      <a:pt x="20583" y="10478"/>
                    </a:cubicBezTo>
                    <a:cubicBezTo>
                      <a:pt x="20516" y="10736"/>
                      <a:pt x="20454" y="11122"/>
                      <a:pt x="20404" y="11551"/>
                    </a:cubicBezTo>
                    <a:lnTo>
                      <a:pt x="20404" y="21256"/>
                    </a:lnTo>
                    <a:close/>
                  </a:path>
                </a:pathLst>
              </a:custGeom>
              <a:solidFill>
                <a:srgbClr val="00203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xmlns="" id="{55AAA279-AE2A-8A5A-9892-A14475DA3DCC}"/>
                  </a:ext>
                </a:extLst>
              </p:cNvPr>
              <p:cNvSpPr/>
              <p:nvPr userDrawn="1"/>
            </p:nvSpPr>
            <p:spPr>
              <a:xfrm>
                <a:off x="5032172" y="1021854"/>
                <a:ext cx="1051185" cy="54958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54" y="0"/>
                    </a:moveTo>
                    <a:cubicBezTo>
                      <a:pt x="13287" y="0"/>
                      <a:pt x="11002" y="3514"/>
                      <a:pt x="10441" y="8443"/>
                    </a:cubicBezTo>
                    <a:cubicBezTo>
                      <a:pt x="9052" y="8229"/>
                      <a:pt x="6050" y="7757"/>
                      <a:pt x="5198" y="7671"/>
                    </a:cubicBezTo>
                    <a:cubicBezTo>
                      <a:pt x="5154" y="7671"/>
                      <a:pt x="5109" y="7671"/>
                      <a:pt x="5041" y="7671"/>
                    </a:cubicBezTo>
                    <a:cubicBezTo>
                      <a:pt x="4638" y="7671"/>
                      <a:pt x="4280" y="7886"/>
                      <a:pt x="4033" y="8357"/>
                    </a:cubicBezTo>
                    <a:cubicBezTo>
                      <a:pt x="3563" y="9214"/>
                      <a:pt x="3563" y="10457"/>
                      <a:pt x="3563" y="10843"/>
                    </a:cubicBezTo>
                    <a:cubicBezTo>
                      <a:pt x="3563" y="11271"/>
                      <a:pt x="3563" y="12514"/>
                      <a:pt x="4033" y="13329"/>
                    </a:cubicBezTo>
                    <a:cubicBezTo>
                      <a:pt x="4280" y="13800"/>
                      <a:pt x="4638" y="14014"/>
                      <a:pt x="5041" y="14014"/>
                    </a:cubicBezTo>
                    <a:cubicBezTo>
                      <a:pt x="5086" y="14014"/>
                      <a:pt x="5131" y="14014"/>
                      <a:pt x="5198" y="14014"/>
                    </a:cubicBezTo>
                    <a:cubicBezTo>
                      <a:pt x="5803" y="13929"/>
                      <a:pt x="7417" y="13714"/>
                      <a:pt x="8313" y="13543"/>
                    </a:cubicBezTo>
                    <a:lnTo>
                      <a:pt x="9657" y="13329"/>
                    </a:lnTo>
                    <a:cubicBezTo>
                      <a:pt x="9971" y="13286"/>
                      <a:pt x="10262" y="13243"/>
                      <a:pt x="10464" y="13200"/>
                    </a:cubicBezTo>
                    <a:cubicBezTo>
                      <a:pt x="11046" y="18043"/>
                      <a:pt x="13332" y="21557"/>
                      <a:pt x="15954" y="21557"/>
                    </a:cubicBezTo>
                    <a:cubicBezTo>
                      <a:pt x="19068" y="21557"/>
                      <a:pt x="21600" y="16714"/>
                      <a:pt x="21600" y="10757"/>
                    </a:cubicBezTo>
                    <a:cubicBezTo>
                      <a:pt x="21600" y="4843"/>
                      <a:pt x="19068" y="0"/>
                      <a:pt x="15954" y="0"/>
                    </a:cubicBezTo>
                    <a:close/>
                    <a:moveTo>
                      <a:pt x="15954" y="17229"/>
                    </a:moveTo>
                    <a:cubicBezTo>
                      <a:pt x="14094" y="17229"/>
                      <a:pt x="12593" y="14357"/>
                      <a:pt x="12593" y="10800"/>
                    </a:cubicBezTo>
                    <a:cubicBezTo>
                      <a:pt x="12593" y="7243"/>
                      <a:pt x="14094" y="4371"/>
                      <a:pt x="15954" y="4371"/>
                    </a:cubicBezTo>
                    <a:cubicBezTo>
                      <a:pt x="17813" y="4371"/>
                      <a:pt x="19315" y="7243"/>
                      <a:pt x="19315" y="10800"/>
                    </a:cubicBezTo>
                    <a:cubicBezTo>
                      <a:pt x="19315" y="14357"/>
                      <a:pt x="17813" y="17229"/>
                      <a:pt x="15954" y="17229"/>
                    </a:cubicBezTo>
                    <a:close/>
                    <a:moveTo>
                      <a:pt x="9007" y="15514"/>
                    </a:moveTo>
                    <a:lnTo>
                      <a:pt x="9007" y="20014"/>
                    </a:lnTo>
                    <a:cubicBezTo>
                      <a:pt x="8627" y="20443"/>
                      <a:pt x="8134" y="20786"/>
                      <a:pt x="7506" y="21129"/>
                    </a:cubicBezTo>
                    <a:cubicBezTo>
                      <a:pt x="6879" y="21429"/>
                      <a:pt x="6207" y="21600"/>
                      <a:pt x="5467" y="21600"/>
                    </a:cubicBezTo>
                    <a:cubicBezTo>
                      <a:pt x="4324" y="21600"/>
                      <a:pt x="3339" y="21171"/>
                      <a:pt x="2532" y="20271"/>
                    </a:cubicBezTo>
                    <a:cubicBezTo>
                      <a:pt x="1725" y="19371"/>
                      <a:pt x="1098" y="18129"/>
                      <a:pt x="650" y="16500"/>
                    </a:cubicBezTo>
                    <a:cubicBezTo>
                      <a:pt x="224" y="14871"/>
                      <a:pt x="0" y="12986"/>
                      <a:pt x="0" y="10800"/>
                    </a:cubicBezTo>
                    <a:cubicBezTo>
                      <a:pt x="0" y="8657"/>
                      <a:pt x="246" y="6729"/>
                      <a:pt x="717" y="5143"/>
                    </a:cubicBezTo>
                    <a:cubicBezTo>
                      <a:pt x="1210" y="3514"/>
                      <a:pt x="1860" y="2271"/>
                      <a:pt x="2711" y="1371"/>
                    </a:cubicBezTo>
                    <a:cubicBezTo>
                      <a:pt x="3563" y="471"/>
                      <a:pt x="4549" y="43"/>
                      <a:pt x="5646" y="43"/>
                    </a:cubicBezTo>
                    <a:cubicBezTo>
                      <a:pt x="6229" y="43"/>
                      <a:pt x="6767" y="171"/>
                      <a:pt x="7282" y="386"/>
                    </a:cubicBezTo>
                    <a:cubicBezTo>
                      <a:pt x="7798" y="600"/>
                      <a:pt x="8246" y="900"/>
                      <a:pt x="8627" y="1243"/>
                    </a:cubicBezTo>
                    <a:lnTo>
                      <a:pt x="8402" y="4843"/>
                    </a:lnTo>
                    <a:cubicBezTo>
                      <a:pt x="8022" y="4500"/>
                      <a:pt x="7596" y="4200"/>
                      <a:pt x="7125" y="3986"/>
                    </a:cubicBezTo>
                    <a:cubicBezTo>
                      <a:pt x="6655" y="3771"/>
                      <a:pt x="6162" y="3643"/>
                      <a:pt x="5624" y="3643"/>
                    </a:cubicBezTo>
                    <a:cubicBezTo>
                      <a:pt x="4817" y="3643"/>
                      <a:pt x="4168" y="3943"/>
                      <a:pt x="3630" y="4586"/>
                    </a:cubicBezTo>
                    <a:cubicBezTo>
                      <a:pt x="3115" y="5186"/>
                      <a:pt x="2734" y="6043"/>
                      <a:pt x="2487" y="7114"/>
                    </a:cubicBezTo>
                    <a:cubicBezTo>
                      <a:pt x="2241" y="8186"/>
                      <a:pt x="2106" y="9386"/>
                      <a:pt x="2106" y="10714"/>
                    </a:cubicBezTo>
                    <a:cubicBezTo>
                      <a:pt x="2106" y="12129"/>
                      <a:pt x="2241" y="13371"/>
                      <a:pt x="2487" y="14443"/>
                    </a:cubicBezTo>
                    <a:cubicBezTo>
                      <a:pt x="2734" y="15514"/>
                      <a:pt x="3115" y="16371"/>
                      <a:pt x="3607" y="17014"/>
                    </a:cubicBezTo>
                    <a:cubicBezTo>
                      <a:pt x="4100" y="17614"/>
                      <a:pt x="4728" y="17957"/>
                      <a:pt x="5490" y="17957"/>
                    </a:cubicBezTo>
                    <a:cubicBezTo>
                      <a:pt x="5714" y="17957"/>
                      <a:pt x="5960" y="17914"/>
                      <a:pt x="6207" y="17871"/>
                    </a:cubicBezTo>
                    <a:cubicBezTo>
                      <a:pt x="6453" y="17829"/>
                      <a:pt x="6722" y="17743"/>
                      <a:pt x="6968" y="17614"/>
                    </a:cubicBezTo>
                    <a:lnTo>
                      <a:pt x="6968" y="15814"/>
                    </a:lnTo>
                    <a:cubicBezTo>
                      <a:pt x="7439" y="15729"/>
                      <a:pt x="7887" y="15686"/>
                      <a:pt x="8246" y="15643"/>
                    </a:cubicBezTo>
                    <a:lnTo>
                      <a:pt x="9007" y="15514"/>
                    </a:lnTo>
                    <a:close/>
                  </a:path>
                </a:pathLst>
              </a:custGeom>
              <a:solidFill>
                <a:srgbClr val="008C58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36847CB-A8E6-F01E-04F6-121152D346B3}"/>
              </a:ext>
            </a:extLst>
          </p:cNvPr>
          <p:cNvSpPr/>
          <p:nvPr userDrawn="1"/>
        </p:nvSpPr>
        <p:spPr>
          <a:xfrm>
            <a:off x="-12701" y="6959601"/>
            <a:ext cx="1603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>
                <a:solidFill>
                  <a:srgbClr val="008C58"/>
                </a:solidFill>
                <a:effectLst/>
                <a:latin typeface="+mn-lt"/>
              </a:rPr>
              <a:t>© </a:t>
            </a:r>
            <a:r>
              <a:rPr lang="en-US" sz="1200" b="0" i="0" u="none" strike="noStrike">
                <a:solidFill>
                  <a:srgbClr val="008C58"/>
                </a:solidFill>
                <a:effectLst/>
                <a:latin typeface="+mn-lt"/>
                <a:hlinkClick r:id="rId7" tooltip="PresentationGo!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200">
              <a:solidFill>
                <a:srgbClr val="008C5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90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</p:sldLayoutIdLst>
  <p:transition/>
  <p:timing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6584"/>
      </p:ext>
    </p:extLst>
  </p:cSld>
  <p:clrMap bg1="lt1" tx1="dk1" bg2="lt2" tx2="dk2" accent1="accent1" accent2="accent2" accent3="accent3" accent4="accent4" accent5="accent5" accent6="accent6" hlink="hlink" folHlink="folHlink"/>
  <p:transition/>
  <p:timing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Relationship Id="rId6" Type="http://schemas.openxmlformats.org/officeDocument/2006/relationships/image" Target="../media/image13.jpeg" /><Relationship Id="rId7" Type="http://schemas.openxmlformats.org/officeDocument/2006/relationships/image" Target="../media/image1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5.png" /><Relationship Id="rId4" Type="http://schemas.microsoft.com/office/2007/relationships/hdphoto" Target="../media/image16.wdp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Relationship Id="rId7" Type="http://schemas.openxmlformats.org/officeDocument/2006/relationships/image" Target="../media/image1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96478-0438-4D0D-A7E9-EF6F93B4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9343"/>
            <a:ext cx="4443211" cy="4188571"/>
          </a:xfrm>
        </p:spPr>
        <p:txBody>
          <a:bodyPr>
            <a:normAutofit/>
          </a:bodyPr>
          <a:lstStyle/>
          <a:p>
            <a:r>
              <a:rPr lang="ru-RU" sz="260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«Использование приёмов изотерапии в профилактике и коррекции нарушений поведения у дошкольников с агрессивными проявлениями»</a:t>
            </a:r>
            <a:endParaRPr lang="en-US" sz="2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D2917B-2853-4208-8FE6-72388B0C5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722" y="4425441"/>
            <a:ext cx="2536278" cy="2118167"/>
          </a:xfrm>
        </p:spPr>
        <p:txBody>
          <a:bodyPr>
            <a:normAutofit/>
          </a:bodyPr>
          <a:lstStyle/>
          <a:p>
            <a:pPr indent="630555" algn="r">
              <a:lnSpc>
                <a:spcPct val="100000"/>
              </a:lnSpc>
              <a:spcAft>
                <a:spcPct val="0"/>
              </a:spcAft>
            </a:pPr>
            <a:r>
              <a:rPr lang="ru-RU" sz="1800" i="1" smtClean="0">
                <a:latin typeface="Times New Roman"/>
                <a:ea typeface="Times New Roman"/>
                <a:cs typeface="Times New Roman"/>
              </a:rPr>
              <a:t>Ляшенко Р. Ю., педагог-психолог </a:t>
            </a:r>
          </a:p>
          <a:p>
            <a:pPr indent="630555" algn="r">
              <a:lnSpc>
                <a:spcPct val="100000"/>
              </a:lnSpc>
              <a:spcAft>
                <a:spcPct val="0"/>
              </a:spcAft>
            </a:pPr>
            <a:r>
              <a:rPr lang="ru-RU" sz="1800" i="1" smtClean="0">
                <a:latin typeface="Times New Roman"/>
                <a:ea typeface="Times New Roman"/>
                <a:cs typeface="Times New Roman"/>
              </a:rPr>
              <a:t>МБДОУ </a:t>
            </a:r>
            <a:r>
              <a:rPr lang="ru-RU" sz="1800" i="1">
                <a:latin typeface="Times New Roman"/>
                <a:ea typeface="Times New Roman"/>
                <a:cs typeface="Times New Roman"/>
              </a:rPr>
              <a:t>№ </a:t>
            </a:r>
            <a:r>
              <a:rPr lang="ru-RU" sz="1800" i="1" smtClean="0">
                <a:latin typeface="Times New Roman"/>
                <a:ea typeface="Times New Roman"/>
                <a:cs typeface="Times New Roman"/>
              </a:rPr>
              <a:t>12 «Ладушка»</a:t>
            </a:r>
          </a:p>
          <a:p>
            <a:pPr indent="630555" algn="r">
              <a:lnSpc>
                <a:spcPct val="100000"/>
              </a:lnSpc>
              <a:spcAft>
                <a:spcPct val="0"/>
              </a:spcAft>
            </a:pPr>
            <a:r>
              <a:rPr lang="ru-RU" sz="1800" i="1" smtClean="0">
                <a:latin typeface="Times New Roman"/>
                <a:ea typeface="Times New Roman"/>
                <a:cs typeface="Times New Roman"/>
              </a:rPr>
              <a:t>города Тихорецка</a:t>
            </a:r>
            <a:endParaRPr lang="ru-RU" sz="180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r="17920"/>
          <a:stretch>
            <a:fillRect/>
          </a:stretch>
        </p:blipFill>
        <p:spPr bwMode="auto">
          <a:xfrm>
            <a:off x="4296789" y="1184857"/>
            <a:ext cx="6079662" cy="5357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8856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35" y="390882"/>
            <a:ext cx="4676171" cy="1325563"/>
          </a:xfrm>
        </p:spPr>
        <p:txBody>
          <a:bodyPr>
            <a:normAutofit/>
          </a:bodyPr>
          <a:lstStyle/>
          <a:p>
            <a:pPr algn="just"/>
            <a:r>
              <a:rPr lang="ru-RU" sz="2400">
                <a:solidFill>
                  <a:schemeClr val="bg1"/>
                </a:solidFill>
              </a:rPr>
              <a:t>Цель изотерапии</a:t>
            </a:r>
            <a:r>
              <a:rPr lang="ru-RU" sz="2000">
                <a:solidFill>
                  <a:schemeClr val="bg1"/>
                </a:solidFill>
              </a:rPr>
              <a:t> </a:t>
            </a:r>
            <a:r>
              <a:rPr lang="ru-RU" sz="2000" smtClean="0">
                <a:solidFill>
                  <a:schemeClr val="bg1"/>
                </a:solidFill>
              </a:rPr>
              <a:t>- снижение </a:t>
            </a:r>
            <a:r>
              <a:rPr lang="ru-RU" sz="2000">
                <a:solidFill>
                  <a:schemeClr val="bg1"/>
                </a:solidFill>
              </a:rPr>
              <a:t>уровня агрессии, </a:t>
            </a:r>
            <a:r>
              <a:rPr lang="ru-RU" sz="2000" smtClean="0">
                <a:solidFill>
                  <a:schemeClr val="bg1"/>
                </a:solidFill>
              </a:rPr>
              <a:t>повышение </a:t>
            </a:r>
            <a:r>
              <a:rPr lang="ru-RU" sz="2000">
                <a:solidFill>
                  <a:schemeClr val="bg1"/>
                </a:solidFill>
              </a:rPr>
              <a:t>эмоциональной устойчивости и </a:t>
            </a:r>
            <a:r>
              <a:rPr lang="ru-RU" sz="2000" smtClean="0">
                <a:solidFill>
                  <a:schemeClr val="bg1"/>
                </a:solidFill>
              </a:rPr>
              <a:t>социализация </a:t>
            </a:r>
            <a:r>
              <a:rPr lang="ru-RU" sz="2000">
                <a:solidFill>
                  <a:schemeClr val="bg1"/>
                </a:solidFill>
              </a:rPr>
              <a:t>ребенка. 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81" y="3046067"/>
            <a:ext cx="5265665" cy="3122913"/>
          </a:xfrm>
        </p:spPr>
        <p:txBody>
          <a:bodyPr>
            <a:noAutofit/>
          </a:bodyPr>
          <a:lstStyle/>
          <a:p>
            <a:pPr lvl="0"/>
            <a:r>
              <a:rPr lang="ru-RU" sz="2000" b="1">
                <a:solidFill>
                  <a:srgbClr val="AD3D1F"/>
                </a:solidFill>
              </a:rPr>
              <a:t>Выразить эмоции безопасным способом. </a:t>
            </a:r>
            <a:endParaRPr lang="ru-RU" sz="2000" b="1" smtClean="0">
              <a:solidFill>
                <a:srgbClr val="AD3D1F"/>
              </a:solidFill>
            </a:endParaRPr>
          </a:p>
          <a:p>
            <a:pPr lvl="0"/>
            <a:r>
              <a:rPr lang="ru-RU" sz="2000" b="1" smtClean="0">
                <a:solidFill>
                  <a:srgbClr val="AD3D1F"/>
                </a:solidFill>
              </a:rPr>
              <a:t>Осознать </a:t>
            </a:r>
            <a:r>
              <a:rPr lang="ru-RU" sz="2000" b="1">
                <a:solidFill>
                  <a:srgbClr val="AD3D1F"/>
                </a:solidFill>
              </a:rPr>
              <a:t>свои переживания. </a:t>
            </a:r>
            <a:endParaRPr lang="ru-RU" sz="2000" b="1" smtClean="0">
              <a:solidFill>
                <a:srgbClr val="AD3D1F"/>
              </a:solidFill>
            </a:endParaRPr>
          </a:p>
          <a:p>
            <a:pPr lvl="0"/>
            <a:r>
              <a:rPr lang="ru-RU" sz="2000" b="1" smtClean="0">
                <a:solidFill>
                  <a:srgbClr val="AD3D1F"/>
                </a:solidFill>
              </a:rPr>
              <a:t>Овладеть </a:t>
            </a:r>
            <a:r>
              <a:rPr lang="ru-RU" sz="2000" b="1">
                <a:solidFill>
                  <a:srgbClr val="AD3D1F"/>
                </a:solidFill>
              </a:rPr>
              <a:t>навыками саморегуляции. </a:t>
            </a:r>
            <a:endParaRPr lang="ru-RU" sz="2000" b="1" smtClean="0">
              <a:solidFill>
                <a:srgbClr val="AD3D1F"/>
              </a:solidFill>
            </a:endParaRPr>
          </a:p>
          <a:p>
            <a:pPr lvl="0"/>
            <a:r>
              <a:rPr lang="ru-RU" sz="2000" b="1" smtClean="0">
                <a:solidFill>
                  <a:srgbClr val="AD3D1F"/>
                </a:solidFill>
              </a:rPr>
              <a:t>Повысить коммуникативные навыки и умение взаимодействовать с другими детьми.</a:t>
            </a:r>
          </a:p>
          <a:p>
            <a:r>
              <a:rPr lang="ru-RU" sz="2000" b="1" smtClean="0">
                <a:solidFill>
                  <a:srgbClr val="AD3D1F"/>
                </a:solidFill>
              </a:rPr>
              <a:t>Получить </a:t>
            </a:r>
            <a:r>
              <a:rPr lang="ru-RU" sz="2000" b="1">
                <a:solidFill>
                  <a:srgbClr val="AD3D1F"/>
                </a:solidFill>
              </a:rPr>
              <a:t>необычный опыт.</a:t>
            </a:r>
            <a:endParaRPr lang="en-US" sz="2000" b="1" noProof="1">
              <a:solidFill>
                <a:srgbClr val="AD3D1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4890" y="176706"/>
            <a:ext cx="5812547" cy="328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1" t="2944" r="25024" b="24287"/>
          <a:stretch>
            <a:fillRect/>
          </a:stretch>
        </p:blipFill>
        <p:spPr bwMode="auto">
          <a:xfrm>
            <a:off x="5628067" y="2253802"/>
            <a:ext cx="4468970" cy="446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4975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167" y="197700"/>
            <a:ext cx="4663632" cy="1279525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>Проективный рисунок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B2E0B8-7E8C-4D5B-8720-7D6DF574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/>
              <a:t>Date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7576" y="1518360"/>
            <a:ext cx="2285086" cy="207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8" r="10899" b="6469"/>
          <a:stretch>
            <a:fillRect/>
          </a:stretch>
        </p:blipFill>
        <p:spPr bwMode="auto">
          <a:xfrm>
            <a:off x="9092484" y="2749186"/>
            <a:ext cx="2847241" cy="235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12" y="1748226"/>
            <a:ext cx="6005734" cy="308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 r="20495"/>
          <a:stretch>
            <a:fillRect/>
          </a:stretch>
        </p:blipFill>
        <p:spPr bwMode="auto">
          <a:xfrm>
            <a:off x="2320790" y="882967"/>
            <a:ext cx="2094305" cy="231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7227" y="359747"/>
            <a:ext cx="173246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«Кактус»</a:t>
            </a:r>
            <a:endParaRPr lang="ru-RU" sz="2800" b="1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2484" y="1770746"/>
            <a:ext cx="291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«Несуществующее животное»</a:t>
            </a:r>
            <a:endParaRPr lang="ru-RU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15685" r="5411" b="28164"/>
          <a:stretch>
            <a:fillRect/>
          </a:stretch>
        </p:blipFill>
        <p:spPr bwMode="auto">
          <a:xfrm>
            <a:off x="4449422" y="4015736"/>
            <a:ext cx="4483239" cy="282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90321" y="4015736"/>
            <a:ext cx="218940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«Крокодил»</a:t>
            </a:r>
            <a:endParaRPr lang="ru-RU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22139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284E382-9EF1-4EBC-8F04-8C4130B8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59" y="1275008"/>
            <a:ext cx="4868119" cy="891411"/>
          </a:xfrm>
        </p:spPr>
        <p:txBody>
          <a:bodyPr>
            <a:normAutofit/>
          </a:bodyPr>
          <a:lstStyle/>
          <a:p>
            <a:r>
              <a:rPr lang="ru-RU" sz="480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480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андалотерапия</a:t>
            </a:r>
            <a:endParaRPr lang="en-US" sz="480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D3DC3FBB-70C8-4B6F-AF79-5136DB1F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en-US" noProof="0"/>
              <a:t>Date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2ABB03D-568D-4321-8FC9-B6B10C34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672B7600-67E3-4D97-B453-880E2742B982}" type="slidenum">
              <a:rPr lang="en-US" noProof="0" smtClean="0"/>
              <a:pPr lvl="0"/>
              <a:t>4</a:t>
            </a:fld>
            <a:endParaRPr lang="en-US" noProof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2" b="97973" l="1892" r="98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9103" y="3072215"/>
            <a:ext cx="3129566" cy="313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9" r="19369" b="5004"/>
          <a:stretch>
            <a:fillRect/>
          </a:stretch>
        </p:blipFill>
        <p:spPr bwMode="auto">
          <a:xfrm>
            <a:off x="141664" y="3776625"/>
            <a:ext cx="1996227" cy="290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3485" y="3072215"/>
            <a:ext cx="5550759" cy="371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2469" y="151840"/>
            <a:ext cx="5674334" cy="320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22650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284E382-9EF1-4EBC-8F04-8C4130B8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979" y="489397"/>
            <a:ext cx="4340506" cy="1960902"/>
          </a:xfrm>
        </p:spPr>
        <p:txBody>
          <a:bodyPr/>
          <a:lstStyle/>
          <a:p>
            <a:pPr algn="ctr"/>
            <a:r>
              <a:rPr lang="ru-RU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Техника релаксации</a:t>
            </a:r>
            <a:endParaRPr lang="en-US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BD888B-972E-42BE-8FD6-806C5A5A3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700" y="985232"/>
            <a:ext cx="6259131" cy="4642835"/>
          </a:xfrm>
        </p:spPr>
        <p:style>
          <a:lnRef idx="2">
            <a:schemeClr val="accent6"/>
          </a:lnRef>
          <a:fillRef idx="4294967294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«Сейчас мы с тобой отправимся в сказочное путешествие. Сядь или ляг поудобнее, закрой глазки, сделай глубокий вдох-выдох. А теперь представь, что ты оказался в волшебной стране. Это твое любимое место, ты здесь самый главный. Снова сделай глубокий вдох, выдох, расслабься еще больше.</a:t>
            </a:r>
          </a:p>
          <a:p>
            <a:pPr algn="just"/>
            <a:r>
              <a:rPr lang="ru-RU" sz="200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Оставаясь с закрытыми глазами, «оглядись» по сторонам. Постарайся запомнить то, что видишь. Внимательно рассмотри картинки, цвета, которые тебя окружают.</a:t>
            </a:r>
          </a:p>
          <a:p>
            <a:pPr algn="just"/>
            <a:r>
              <a:rPr lang="ru-RU" sz="200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Как только будешь готов, медленно открой глазки. Давай попробуем нарисовать все, что ты </a:t>
            </a:r>
            <a:r>
              <a:rPr lang="ru-RU" sz="200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увидел </a:t>
            </a:r>
            <a:r>
              <a:rPr lang="ru-RU" sz="200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 этом круге</a:t>
            </a:r>
            <a:r>
              <a:rPr lang="ru-RU" sz="200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»</a:t>
            </a:r>
            <a:endParaRPr lang="ru-RU" sz="200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10317" r="8530"/>
          <a:stretch>
            <a:fillRect/>
          </a:stretch>
        </p:blipFill>
        <p:spPr bwMode="auto">
          <a:xfrm>
            <a:off x="7495504" y="2822405"/>
            <a:ext cx="4121241" cy="368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50258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3CB89D-0D9C-4549-AD4E-9811C01F9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321" y="370268"/>
            <a:ext cx="4069466" cy="840345"/>
          </a:xfrm>
        </p:spPr>
        <p:txBody>
          <a:bodyPr>
            <a:noAutofit/>
          </a:bodyPr>
          <a:lstStyle/>
          <a:p>
            <a:r>
              <a:rPr lang="ru-RU" b="1" i="1" u="sng">
                <a:solidFill>
                  <a:srgbClr val="0070C0"/>
                </a:solidFill>
              </a:rPr>
              <a:t>На что следует обратить внимание на рисунке</a:t>
            </a:r>
            <a:r>
              <a:rPr lang="ru-RU" b="1" i="1">
                <a:solidFill>
                  <a:srgbClr val="0070C0"/>
                </a:solidFill>
              </a:rPr>
              <a:t>:</a:t>
            </a:r>
          </a:p>
          <a:p>
            <a:endParaRPr lang="en-US" i="1" noProof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978E58-1DFD-4153-BE18-AC20F7B4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672B7600-67E3-4D97-B453-880E2742B982}" type="slidenum">
              <a:rPr lang="en-US" noProof="0" smtClean="0"/>
              <a:pPr lvl="0"/>
              <a:t>6</a:t>
            </a:fld>
            <a:endParaRPr lang="en-US" noProof="0"/>
          </a:p>
        </p:txBody>
      </p:sp>
      <p:sp>
        <p:nvSpPr>
          <p:cNvPr id="14" name="Прямоугольник 13"/>
          <p:cNvSpPr/>
          <p:nvPr/>
        </p:nvSpPr>
        <p:spPr>
          <a:xfrm>
            <a:off x="1051776" y="1433986"/>
            <a:ext cx="36232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ru-RU" sz="2000" smtClean="0">
                <a:latin typeface="Times New Roman"/>
                <a:ea typeface="Times New Roman"/>
                <a:cs typeface="Times New Roman"/>
              </a:rPr>
              <a:t>центр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ru-RU" sz="2000" smtClean="0">
                <a:latin typeface="Times New Roman"/>
                <a:ea typeface="Times New Roman"/>
                <a:cs typeface="Times New Roman"/>
              </a:rPr>
              <a:t>внешние </a:t>
            </a:r>
            <a:r>
              <a:rPr lang="ru-RU" sz="2000">
                <a:latin typeface="Times New Roman"/>
                <a:ea typeface="Times New Roman"/>
                <a:cs typeface="Times New Roman"/>
              </a:rPr>
              <a:t>границы круга </a:t>
            </a:r>
            <a:endParaRPr lang="ru-RU" sz="2000" smtClean="0">
              <a:latin typeface="Times New Roman"/>
              <a:ea typeface="Times New Roman" panose="02020603050405020304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ru-RU" sz="2000" smtClean="0">
                <a:latin typeface="Times New Roman"/>
                <a:ea typeface="Times New Roman"/>
                <a:cs typeface="Times New Roman"/>
              </a:rPr>
              <a:t>линии</a:t>
            </a:r>
            <a:r>
              <a:rPr lang="ru-RU" sz="2000">
                <a:latin typeface="Times New Roman"/>
                <a:ea typeface="Times New Roman"/>
                <a:cs typeface="Times New Roman"/>
              </a:rPr>
              <a:t>, связывающие центр с внешними </a:t>
            </a:r>
            <a:r>
              <a:rPr lang="ru-RU" sz="2000" smtClean="0">
                <a:latin typeface="Times New Roman"/>
                <a:ea typeface="Times New Roman"/>
                <a:cs typeface="Times New Roman"/>
              </a:rPr>
              <a:t>границами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ru-RU" sz="2000" smtClean="0">
                <a:latin typeface="Times New Roman"/>
                <a:ea typeface="Times New Roman"/>
                <a:cs typeface="Times New Roman"/>
              </a:rPr>
              <a:t>пустоты, большие незакрашенные  участки</a:t>
            </a:r>
            <a:endParaRPr lang="ru-RU" sz="2000"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3601" y="304869"/>
            <a:ext cx="6648695" cy="472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r="12332"/>
          <a:stretch>
            <a:fillRect/>
          </a:stretch>
        </p:blipFill>
        <p:spPr bwMode="auto">
          <a:xfrm>
            <a:off x="6770090" y="3335628"/>
            <a:ext cx="4138316" cy="29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35613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284E382-9EF1-4EBC-8F04-8C4130B8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560" y="1249250"/>
            <a:ext cx="5074440" cy="1175291"/>
          </a:xfrm>
        </p:spPr>
        <p:txBody>
          <a:bodyPr/>
          <a:lstStyle/>
          <a:p>
            <a:pPr algn="ctr"/>
            <a:r>
              <a:rPr lang="ru-RU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Кляксография</a:t>
            </a:r>
            <a:endParaRPr lang="en-US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259392" y="2412530"/>
            <a:ext cx="4743718" cy="2429925"/>
          </a:xfrm>
        </p:spPr>
        <p:txBody>
          <a:bodyPr>
            <a:normAutofit/>
          </a:bodyPr>
          <a:lstStyle/>
          <a:p>
            <a:r>
              <a:rPr lang="ru-RU" sz="2200" b="1">
                <a:solidFill>
                  <a:schemeClr val="bg1"/>
                </a:solidFill>
              </a:rPr>
              <a:t>Цель кляксографии</a:t>
            </a:r>
            <a:r>
              <a:rPr lang="ru-RU" sz="2200" b="1">
                <a:solidFill>
                  <a:srgbClr val="0070C0"/>
                </a:solidFill>
              </a:rPr>
              <a:t> (рисования кляксами, пятнами, каплями) в работе с агрессивными детьми — снять страх и состояние агрессии, помочь ребёнку выразить негативные эмоции средствами искусства.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3"/>
          <a:stretch>
            <a:fillRect/>
          </a:stretch>
        </p:blipFill>
        <p:spPr bwMode="auto">
          <a:xfrm>
            <a:off x="3218883" y="3341396"/>
            <a:ext cx="3703547" cy="33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70" y="206061"/>
            <a:ext cx="5513828" cy="367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32089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18" y="210578"/>
            <a:ext cx="4428537" cy="1325563"/>
          </a:xfrm>
        </p:spPr>
        <p:txBody>
          <a:bodyPr>
            <a:normAutofit/>
          </a:bodyPr>
          <a:lstStyle/>
          <a:p>
            <a:pPr algn="just"/>
            <a:r>
              <a:rPr lang="ru-RU" sz="3200" smtClean="0">
                <a:solidFill>
                  <a:schemeClr val="bg1"/>
                </a:solidFill>
              </a:rPr>
              <a:t>Методика проведения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08" y="2904399"/>
            <a:ext cx="5512157" cy="3625190"/>
          </a:xfrm>
        </p:spPr>
        <p:txBody>
          <a:bodyPr>
            <a:noAutofit/>
          </a:bodyPr>
          <a:lstStyle/>
          <a:p>
            <a:pPr lvl="0"/>
            <a:r>
              <a:rPr lang="ru-RU" sz="2200" b="1" noProof="1">
                <a:solidFill>
                  <a:srgbClr val="AD3D1F"/>
                </a:solidFill>
              </a:rPr>
              <a:t>Растекание </a:t>
            </a:r>
            <a:endParaRPr lang="ru-RU" sz="2200" b="1" noProof="1" smtClean="0">
              <a:solidFill>
                <a:srgbClr val="AD3D1F"/>
              </a:solidFill>
            </a:endParaRPr>
          </a:p>
          <a:p>
            <a:pPr lvl="0"/>
            <a:r>
              <a:rPr lang="ru-RU" sz="2200" b="1" noProof="1" smtClean="0">
                <a:solidFill>
                  <a:srgbClr val="AD3D1F"/>
                </a:solidFill>
              </a:rPr>
              <a:t>Двухсторонняя </a:t>
            </a:r>
            <a:r>
              <a:rPr lang="ru-RU" sz="2200" b="1" noProof="1">
                <a:solidFill>
                  <a:srgbClr val="AD3D1F"/>
                </a:solidFill>
              </a:rPr>
              <a:t>клякса </a:t>
            </a:r>
            <a:endParaRPr lang="ru-RU" sz="2200" b="1" noProof="1" smtClean="0">
              <a:solidFill>
                <a:srgbClr val="AD3D1F"/>
              </a:solidFill>
            </a:endParaRPr>
          </a:p>
          <a:p>
            <a:pPr lvl="0"/>
            <a:r>
              <a:rPr lang="ru-RU" sz="2200" b="1" noProof="1" smtClean="0">
                <a:solidFill>
                  <a:srgbClr val="AD3D1F"/>
                </a:solidFill>
              </a:rPr>
              <a:t>Кляксография </a:t>
            </a:r>
            <a:r>
              <a:rPr lang="ru-RU" sz="2200" b="1" noProof="1">
                <a:solidFill>
                  <a:srgbClr val="AD3D1F"/>
                </a:solidFill>
              </a:rPr>
              <a:t>с трубочкой </a:t>
            </a:r>
            <a:endParaRPr lang="ru-RU" sz="2200" b="1" noProof="1" smtClean="0">
              <a:solidFill>
                <a:srgbClr val="AD3D1F"/>
              </a:solidFill>
            </a:endParaRPr>
          </a:p>
          <a:p>
            <a:pPr lvl="0"/>
            <a:r>
              <a:rPr lang="ru-RU" sz="2200" b="1" noProof="1" smtClean="0">
                <a:solidFill>
                  <a:srgbClr val="AD3D1F"/>
                </a:solidFill>
              </a:rPr>
              <a:t>Кляксография </a:t>
            </a:r>
            <a:r>
              <a:rPr lang="ru-RU" sz="2200" b="1" noProof="1">
                <a:solidFill>
                  <a:srgbClr val="AD3D1F"/>
                </a:solidFill>
              </a:rPr>
              <a:t>с ниткой </a:t>
            </a:r>
            <a:endParaRPr lang="ru-RU" sz="2200" b="1" noProof="1" smtClean="0">
              <a:solidFill>
                <a:srgbClr val="AD3D1F"/>
              </a:solidFill>
            </a:endParaRPr>
          </a:p>
          <a:p>
            <a:pPr lvl="0"/>
            <a:r>
              <a:rPr lang="ru-RU" sz="2200" b="1" noProof="1" smtClean="0">
                <a:solidFill>
                  <a:srgbClr val="AD3D1F"/>
                </a:solidFill>
              </a:rPr>
              <a:t>Дорисовать </a:t>
            </a:r>
            <a:r>
              <a:rPr lang="ru-RU" sz="2200" b="1" noProof="1">
                <a:solidFill>
                  <a:srgbClr val="AD3D1F"/>
                </a:solidFill>
              </a:rPr>
              <a:t>или «оживить» </a:t>
            </a:r>
            <a:r>
              <a:rPr lang="ru-RU" sz="2200" b="1" noProof="1" smtClean="0">
                <a:solidFill>
                  <a:srgbClr val="AD3D1F"/>
                </a:solidFill>
              </a:rPr>
              <a:t>кляксу</a:t>
            </a:r>
          </a:p>
          <a:p>
            <a:pPr lvl="0"/>
            <a:r>
              <a:rPr lang="ru-RU" sz="2200" b="1" noProof="1" smtClean="0">
                <a:solidFill>
                  <a:srgbClr val="AD3D1F"/>
                </a:solidFill>
              </a:rPr>
              <a:t>Фантазирование </a:t>
            </a:r>
            <a:r>
              <a:rPr lang="ru-RU" sz="2200" b="1" noProof="1">
                <a:solidFill>
                  <a:srgbClr val="AD3D1F"/>
                </a:solidFill>
              </a:rPr>
              <a:t>на тему эмоций </a:t>
            </a:r>
            <a:r>
              <a:rPr lang="ru-RU" sz="2200" b="1" noProof="1" smtClean="0">
                <a:solidFill>
                  <a:srgbClr val="AD3D1F"/>
                </a:solidFill>
              </a:rPr>
              <a:t>кляксы</a:t>
            </a:r>
            <a:endParaRPr lang="en-US" sz="2200" b="1" noProof="1">
              <a:solidFill>
                <a:srgbClr val="AD3D1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3549" r="7031" b="6028"/>
          <a:stretch>
            <a:fillRect/>
          </a:stretch>
        </p:blipFill>
        <p:spPr bwMode="auto">
          <a:xfrm>
            <a:off x="5821818" y="3933644"/>
            <a:ext cx="3953814" cy="275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8"/>
          <a:stretch>
            <a:fillRect/>
          </a:stretch>
        </p:blipFill>
        <p:spPr bwMode="auto">
          <a:xfrm>
            <a:off x="4774673" y="141669"/>
            <a:ext cx="5087820" cy="324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7538" y="2107042"/>
            <a:ext cx="4596189" cy="344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31001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7" y="0"/>
            <a:ext cx="12180873" cy="685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84745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PresentationGO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0388_T_PGO_Summer-Radiance.pptx" id="{04D968B0-5E31-46C6-95A7-414ACB3A53E5}" vid="{EFB8C2A0-13DB-46EB-95A0-FF03EDC38EE3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Designed by PresentationGO">
  <a:themeElements>
    <a:clrScheme name="PresentationGo">
      <a:dk1>
        <a:srgbClr val="000000"/>
      </a:dk1>
      <a:lt1>
        <a:srgbClr val="FFFFFF"/>
      </a:lt1>
      <a:dk2>
        <a:srgbClr val="001F33"/>
      </a:dk2>
      <a:lt2>
        <a:srgbClr val="F2F2F2"/>
      </a:lt2>
      <a:accent1>
        <a:srgbClr val="F15F47"/>
      </a:accent1>
      <a:accent2>
        <a:srgbClr val="FBA91E"/>
      </a:accent2>
      <a:accent3>
        <a:srgbClr val="FEDA2F"/>
      </a:accent3>
      <a:accent4>
        <a:srgbClr val="6EA56C"/>
      </a:accent4>
      <a:accent5>
        <a:srgbClr val="3AC6E1"/>
      </a:accent5>
      <a:accent6>
        <a:srgbClr val="244470"/>
      </a:accent6>
      <a:hlink>
        <a:srgbClr val="008B58"/>
      </a:hlink>
      <a:folHlink>
        <a:srgbClr val="008B58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0388_T_PGO_Summer-Radiance.pptx" id="{04D968B0-5E31-46C6-95A7-414ACB3A53E5}" vid="{460D9B46-2433-4B2C-BD7E-1DAED212A81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40</Paragraphs>
  <Slides>9</Slides>
  <Notes>8</Notes>
  <TotalTime>387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5">
      <vt:lpstr>Arial</vt:lpstr>
      <vt:lpstr>Calibri Light</vt:lpstr>
      <vt:lpstr>Calibri</vt:lpstr>
      <vt:lpstr>Open Sans</vt:lpstr>
      <vt:lpstr>Times New Roman</vt:lpstr>
      <vt:lpstr>PresentationGO</vt:lpstr>
      <vt:lpstr>«Использование приёмов изотерапии в профилактике и коррекции нарушений поведения у дошкольников с агрессивными проявлениями»</vt:lpstr>
      <vt:lpstr>Цель изотерапии - снижение уровня агрессии, повышение эмоциональной устойчивости и социализация ребенка. </vt:lpstr>
      <vt:lpstr>Проективный рисунок</vt:lpstr>
      <vt:lpstr>Мандалотерапия</vt:lpstr>
      <vt:lpstr>Техника релаксации</vt:lpstr>
      <vt:lpstr>PowerPoint Presentation</vt:lpstr>
      <vt:lpstr>Кляксография</vt:lpstr>
      <vt:lpstr>Методика проведения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Summer Radiance</dc:title>
  <cp:category>Templates</cp:category>
  <dc:creator>PresentationGO.com</dc:creator>
  <dc:description>© Copyright PresentationGO.com</dc:description>
  <cp:lastModifiedBy>Пользователь</cp:lastModifiedBy>
  <cp:revision>19</cp:revision>
  <dcterms:created xsi:type="dcterms:W3CDTF">2024-07-02T17:15:12Z</dcterms:created>
  <dcterms:modified xsi:type="dcterms:W3CDTF">2026-02-27T07:56:32Z</dcterms:modified>
</cp:coreProperties>
</file>