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60" r:id="rId5"/>
    <p:sldMasterId id="2147483662" r:id="rId6"/>
    <p:sldMasterId id="2147483666" r:id="rId7"/>
    <p:sldMasterId id="2147483668" r:id="rId8"/>
    <p:sldMasterId id="2147483670" r:id="rId9"/>
    <p:sldMasterId id="2147483672" r:id="rId10"/>
  </p:sldMasterIdLst>
  <p:sldIdLst>
    <p:sldId id="256" r:id="rId11"/>
    <p:sldId id="270" r:id="rId12"/>
    <p:sldId id="279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04" r:id="rId2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17036A-A74D-4AC7-84BC-E9F77669049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0ED3FF99-7D3A-45BD-A439-1C917CF3FEA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5DAF45E-1ED2-4533-A3E7-628F71F940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91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8749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09.04.2026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8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8275FE-DBBE-457C-A04C-407CC4D551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93708F-48F7-4A4B-9FA0-65DDA8FC828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5283020-0DBC-48A3-81A4-F6726734D00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F286821-9240-4E83-9A63-AEA7D3C050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BD48C619-F6FE-4E28-86EC-97014ED9E2B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313A170-51CD-46E2-AB99-20911934DE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BA43E0B-8B88-4197-8CBB-E7C5FC8BD5E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883AF1B8-FA10-4D2F-A5F0-D80C2C97DC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E3C5FC0-8FC1-40BB-BAED-2A4D9AFE5C7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B6951CB-6D39-4E0B-AD11-2E9E0DD43D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B270083-CCC7-42CB-872B-78058A165F9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AD86A9C-8824-4E34-90E9-35B6A86861D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52BE16B-A97F-46E1-95AE-E31C63462DD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43D87F7-651D-4C02-BDC7-3515551149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23C62B-416F-49FB-B9AE-E91B5BD057C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26FE193-5864-416C-AB59-926EC6B3765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D92EAC3-057F-427C-93E2-43B1C38330B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71D13A-3FDC-40E9-85D0-EE6557EC6B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123"/>
          <p:cNvSpPr/>
          <p:nvPr/>
        </p:nvSpPr>
        <p:spPr>
          <a:xfrm>
            <a:off x="702000" y="6091560"/>
            <a:ext cx="1870200" cy="577080"/>
          </a:xfrm>
          <a:prstGeom prst="ellipse">
            <a:avLst/>
          </a:prstGeom>
          <a:solidFill>
            <a:srgbClr val="2D427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BB3DF-7F44-331E-B3FF-F03D5A22D4BD}"/>
              </a:ext>
            </a:extLst>
          </p:cNvPr>
          <p:cNvSpPr/>
          <p:nvPr/>
        </p:nvSpPr>
        <p:spPr>
          <a:xfrm>
            <a:off x="2175713" y="339244"/>
            <a:ext cx="8164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05362-1980-EFB5-1361-B6322F50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60" y="186171"/>
            <a:ext cx="1977295" cy="20086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03DE98-56D9-56D3-7744-8E2DFF94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00" y="1965662"/>
            <a:ext cx="84481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обучающихся </a:t>
            </a:r>
            <a:b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3600" b="1" i="0" u="none" strike="noStrike" kern="1200" cap="none" spc="0" normalizeH="0" baseline="0" noProof="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риска» по результатам мониторинга психоэмоционального состояния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6F554-2038-7AC1-2292-3250619514AD}"/>
              </a:ext>
            </a:extLst>
          </p:cNvPr>
          <p:cNvSpPr txBox="1"/>
          <p:nvPr/>
        </p:nvSpPr>
        <p:spPr>
          <a:xfrm>
            <a:off x="702000" y="520790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Коровина Марина Александровна, педагог-психолог </a:t>
            </a:r>
          </a:p>
          <a:p>
            <a:r>
              <a:rPr kumimoji="0" lang="ru-RU" sz="18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ГБУ «Центр диагностики и консультирования» КК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06C0D-E5D2-CD7D-DE93-134E74592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E64B2-1124-E5FD-13E5-925CCA3C733B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D9C30B-7565-DC5B-C93E-8EB36F9B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6" y="334172"/>
            <a:ext cx="4546181" cy="621745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20586B-A515-EB2B-F130-172EAC884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3" y="334171"/>
            <a:ext cx="5924969" cy="621745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788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DCD13-A2F3-EB27-4624-6A541A77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F529B55-DA3A-B5B4-776B-41F323CFAD8C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6ABD47-1B98-57CE-1C5F-62D64742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1" t="2028" r="1436" b="4741"/>
          <a:stretch>
            <a:fillRect/>
          </a:stretch>
        </p:blipFill>
        <p:spPr>
          <a:xfrm>
            <a:off x="6023728" y="715361"/>
            <a:ext cx="6017443" cy="54969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521B53-58DC-0ECB-417E-E77956277A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7" r="1768"/>
          <a:stretch>
            <a:fillRect/>
          </a:stretch>
        </p:blipFill>
        <p:spPr>
          <a:xfrm>
            <a:off x="150828" y="715360"/>
            <a:ext cx="5665509" cy="551910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877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694" y="0"/>
            <a:ext cx="7650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и медико-социальную помощь</a:t>
            </a:r>
            <a:r>
              <a:rPr kumimoji="0" lang="en-US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270922" y="1602557"/>
            <a:ext cx="5876925" cy="12823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defPPr>
              <a:defRPr/>
            </a:defPPr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Линейная, 57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(861) 992-66-73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4188" y="2725495"/>
            <a:ext cx="5590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http://cdik-center.ru/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эл. почта: diagn.prof@bk.ru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BEAA2-242B-B4D2-47FC-34EE569E9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17" y="4463845"/>
            <a:ext cx="1961244" cy="19612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187ABD-674D-81FC-6B9F-80F2A5F653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42" y="4463845"/>
            <a:ext cx="1864005" cy="1961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191CA7-2852-9655-3A53-64722B75F9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31" y="4431227"/>
            <a:ext cx="1961244" cy="19612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2900FB-AE38-056B-B6AA-E435F5D5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62" y="75415"/>
            <a:ext cx="1503340" cy="15271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49F003-F869-2052-A0BE-ECCC46E244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t="11004" r="-501" b="5467"/>
          <a:stretch>
            <a:fillRect/>
          </a:stretch>
        </p:blipFill>
        <p:spPr>
          <a:xfrm>
            <a:off x="318662" y="1418659"/>
            <a:ext cx="4083346" cy="497381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1E8048-B489-80DE-C244-5801DAD58B1B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E4C1B-CC53-CD05-8634-7F4F04395BE7}"/>
              </a:ext>
            </a:extLst>
          </p:cNvPr>
          <p:cNvSpPr txBox="1"/>
          <p:nvPr/>
        </p:nvSpPr>
        <p:spPr>
          <a:xfrm>
            <a:off x="4823530" y="1602557"/>
            <a:ext cx="7035390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 со всеми участниками образовательного процесса (первичная профилактика)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обучающихся с факторами высокого риска совершения суицидальных действий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профилактической работы с обучающимися оказавшимся в зоне потенциального риска (вторичная профилактика)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сопровождения по факту суицидальной попытки (третичная профилактика)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ru-RU" sz="2000" i="0" u="none" strike="noStrike" kern="1200" cap="none" spc="0" normalizeH="0" baseline="0" noProof="0" dirty="0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действий специалистов системы образования сопровождения по факту завершенного суицида (третичная профилактика)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kumimoji="0" lang="ru-RU" sz="2000" i="0" u="none" strike="noStrike" kern="1200" cap="none" spc="0" normalizeH="0" baseline="0" noProof="0" dirty="0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B518A-55F6-0BA4-5F1A-25D9E7F6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2" y="1187260"/>
            <a:ext cx="3848223" cy="54137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145E36-0A52-A09A-7FFA-6E9BB6560E72}"/>
              </a:ext>
            </a:extLst>
          </p:cNvPr>
          <p:cNvSpPr/>
          <p:nvPr/>
        </p:nvSpPr>
        <p:spPr>
          <a:xfrm>
            <a:off x="1216058" y="72561"/>
            <a:ext cx="946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деятельности специалистов системы образования по профилактике суицидальных попыток и суицидов несовершеннолетних на территории муниципальных образований Краснодарского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35587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51" y="356318"/>
            <a:ext cx="10852638" cy="635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психолого-педагогического сопровождения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005" y="1549983"/>
            <a:ext cx="4120661" cy="4231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 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98" y="1794520"/>
            <a:ext cx="4863891" cy="36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5400000">
            <a:off x="3370243" y="2092943"/>
            <a:ext cx="404725" cy="20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87006" y="2424395"/>
            <a:ext cx="4120661" cy="7132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587007" y="3579520"/>
            <a:ext cx="4120661" cy="4231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620852" y="4500334"/>
            <a:ext cx="4135314" cy="491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620852" y="5452567"/>
            <a:ext cx="4120661" cy="7385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плана ИППС / завершение сопровождения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370243" y="3266629"/>
            <a:ext cx="404725" cy="20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370244" y="4141041"/>
            <a:ext cx="404725" cy="20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370244" y="5111834"/>
            <a:ext cx="404725" cy="20249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7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86744-7B13-E7D7-05B8-B2C53524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828E3E-4BBB-BC74-9E48-A6926C7FECA7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13433F-A741-6F22-E696-04B770CC983D}"/>
              </a:ext>
            </a:extLst>
          </p:cNvPr>
          <p:cNvSpPr/>
          <p:nvPr/>
        </p:nvSpPr>
        <p:spPr>
          <a:xfrm>
            <a:off x="1244339" y="183635"/>
            <a:ext cx="9464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 индивидуального психолого-педагогического сопровождения обучающегося «группы риска»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D90959-47DE-40E2-49C6-D054AEE8D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45" y="1149292"/>
            <a:ext cx="5444709" cy="55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DA1E0-D67B-DAD2-DF64-CCA68C686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7C47E0-95E5-DA06-6C12-7A943DF24D5D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15E6C0-4AED-1FD5-92FA-BAAA3DAC8ADC}"/>
              </a:ext>
            </a:extLst>
          </p:cNvPr>
          <p:cNvSpPr/>
          <p:nvPr/>
        </p:nvSpPr>
        <p:spPr>
          <a:xfrm>
            <a:off x="1244339" y="183635"/>
            <a:ext cx="9464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 индивидуального психолого-педагогического сопровождения обучающегося «группы риска»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0FF9E4-34CB-9AB1-8AC8-94858AD9F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98" y="1229711"/>
            <a:ext cx="6685519" cy="21992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3386FA-77BE-2882-C30C-EB01155BE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2" y="3429000"/>
            <a:ext cx="79914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0D308-3C41-3798-27EF-31E442AB2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1844F1B-9969-8FC0-5AE1-A3BDE5E59306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6DEBC5-D3F4-CCFE-93CD-387C0DCEFB99}"/>
              </a:ext>
            </a:extLst>
          </p:cNvPr>
          <p:cNvSpPr/>
          <p:nvPr/>
        </p:nvSpPr>
        <p:spPr>
          <a:xfrm>
            <a:off x="1244339" y="183635"/>
            <a:ext cx="9464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План индивидуального психолого-педагогического сопровождения обучающегося «группы риска»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6A0A42-6F9D-145F-4265-C55A113E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831" y="1713517"/>
            <a:ext cx="8044337" cy="39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889B4-0ECF-F662-5AF4-A9BF355C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73FB56B-8F1B-D261-E7FB-E118BACC6DAB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007FD8-DC54-CB72-B842-5FE3FA5A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309562"/>
            <a:ext cx="7915275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91F29-989F-F504-37F4-8D27DADE6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0E6949-AF8D-893C-F93F-A7F21C878AB5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5ABD5-8794-3A46-9605-28683AE6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20" y="1320342"/>
            <a:ext cx="79152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FA51-D2B4-8B3B-7228-3B43DC223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AEABB5-00F6-318C-A2E5-34A5FFF97E7D}"/>
              </a:ext>
            </a:extLst>
          </p:cNvPr>
          <p:cNvSpPr txBox="1">
            <a:spLocks/>
          </p:cNvSpPr>
          <p:nvPr/>
        </p:nvSpPr>
        <p:spPr>
          <a:xfrm>
            <a:off x="1216058" y="72561"/>
            <a:ext cx="99128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2800" b="1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D5D50-A5F4-12DA-B5CB-EB214B96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381000"/>
            <a:ext cx="79152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849</TotalTime>
  <Words>227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Психолого-педагогическое сопровождение обучающихся  «группы риска» по результатам мониторинга психоэмоционального состояния</vt:lpstr>
      <vt:lpstr>Презентация PowerPoint</vt:lpstr>
      <vt:lpstr>Алгоритм психолого-педагогического сопровождения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Пользователь</cp:lastModifiedBy>
  <cp:revision>37</cp:revision>
  <cp:lastPrinted>2026-04-09T08:08:45Z</cp:lastPrinted>
  <dcterms:created xsi:type="dcterms:W3CDTF">2025-11-27T08:06:52Z</dcterms:created>
  <dcterms:modified xsi:type="dcterms:W3CDTF">2026-04-09T09:34:00Z</dcterms:modified>
  <dc:language>ru-RU</dc:language>
</cp:coreProperties>
</file>