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8" r:id="rId12"/>
    <p:sldId id="267" r:id="rId13"/>
    <p:sldId id="269" r:id="rId14"/>
    <p:sldId id="266" r:id="rId15"/>
    <p:sldId id="271" r:id="rId16"/>
    <p:sldId id="270" r:id="rId17"/>
    <p:sldId id="272" r:id="rId18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microsoft.com/office/2016/11/relationships/changesInfo" Target="changesInfos/changesInfo1.xml" /><Relationship Id="rId24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енинградский филиал" userId="4a5de3b51dda58c3" providerId="LiveId" clId="{10B6BBDB-BCC3-4757-8E30-2566AA412BA2}"/>
    <pc:docChg chg="undo custSel addSld modSld sldOrd">
      <pc:chgData name="Ленинградский филиал" userId="4a5de3b51dda58c3" providerId="LiveId" clId="{10B6BBDB-BCC3-4757-8E30-2566AA412BA2}" dt="2026-02-24T10:13:38.694" v="434" actId="1440"/>
      <pc:docMkLst>
        <pc:docMk/>
      </pc:docMkLst>
      <pc:sldChg chg="addSp modSp new mod">
        <pc:chgData name="Ленинградский филиал" userId="4a5de3b51dda58c3" providerId="LiveId" clId="{10B6BBDB-BCC3-4757-8E30-2566AA412BA2}" dt="2026-02-24T08:38:05.581" v="136" actId="14100"/>
        <pc:sldMkLst>
          <pc:docMk/>
          <pc:sldMk cId="1211129466" sldId="256"/>
        </pc:sldMkLst>
        <pc:spChg chg="mod">
          <ac:chgData name="Ленинградский филиал" userId="4a5de3b51dda58c3" providerId="LiveId" clId="{10B6BBDB-BCC3-4757-8E30-2566AA412BA2}" dt="2026-02-24T08:37:27.875" v="97" actId="20577"/>
          <ac:spMkLst>
            <pc:docMk/>
            <pc:sldMk cId="1211129466" sldId="256"/>
            <ac:spMk id="2" creationId="{30F7F156-99DA-E258-D856-DA60E0D1C2D4}"/>
          </ac:spMkLst>
        </pc:spChg>
        <pc:spChg chg="mod">
          <ac:chgData name="Ленинградский филиал" userId="4a5de3b51dda58c3" providerId="LiveId" clId="{10B6BBDB-BCC3-4757-8E30-2566AA412BA2}" dt="2026-02-24T08:38:05.581" v="136" actId="14100"/>
          <ac:spMkLst>
            <pc:docMk/>
            <pc:sldMk cId="1211129466" sldId="256"/>
            <ac:spMk id="3" creationId="{8BA232D4-94F6-9F19-C6E2-ED3AF0B90314}"/>
          </ac:spMkLst>
        </pc:spChg>
        <pc:picChg chg="add mod">
          <ac:chgData name="Ленинградский филиал" userId="4a5de3b51dda58c3" providerId="LiveId" clId="{10B6BBDB-BCC3-4757-8E30-2566AA412BA2}" dt="2026-02-24T08:36:01.580" v="6" actId="14100"/>
          <ac:picMkLst>
            <pc:docMk/>
            <pc:sldMk cId="1211129466" sldId="256"/>
            <ac:picMk id="4" creationId="{CC61C014-0051-3E8D-5031-CC277A53631E}"/>
          </ac:picMkLst>
        </pc:picChg>
      </pc:sldChg>
      <pc:sldChg chg="addSp delSp modSp add mod">
        <pc:chgData name="Ленинградский филиал" userId="4a5de3b51dda58c3" providerId="LiveId" clId="{10B6BBDB-BCC3-4757-8E30-2566AA412BA2}" dt="2026-02-24T08:42:25.081" v="183" actId="1440"/>
        <pc:sldMkLst>
          <pc:docMk/>
          <pc:sldMk cId="2681635474" sldId="257"/>
        </pc:sldMkLst>
        <pc:spChg chg="mod">
          <ac:chgData name="Ленинградский филиал" userId="4a5de3b51dda58c3" providerId="LiveId" clId="{10B6BBDB-BCC3-4757-8E30-2566AA412BA2}" dt="2026-02-24T08:42:11.917" v="179" actId="20577"/>
          <ac:spMkLst>
            <pc:docMk/>
            <pc:sldMk cId="2681635474" sldId="257"/>
            <ac:spMk id="2" creationId="{B4EDA723-DA93-CF4F-668A-871A60EA8074}"/>
          </ac:spMkLst>
        </pc:spChg>
        <pc:spChg chg="del">
          <ac:chgData name="Ленинградский филиал" userId="4a5de3b51dda58c3" providerId="LiveId" clId="{10B6BBDB-BCC3-4757-8E30-2566AA412BA2}" dt="2026-02-24T08:38:40.028" v="138" actId="478"/>
          <ac:spMkLst>
            <pc:docMk/>
            <pc:sldMk cId="2681635474" sldId="257"/>
            <ac:spMk id="3" creationId="{1FA6C3AA-BEB6-1B66-C752-F4A6BDE34BCD}"/>
          </ac:spMkLst>
        </pc:spChg>
        <pc:spChg chg="add del mod">
          <ac:chgData name="Ленинградский филиал" userId="4a5de3b51dda58c3" providerId="LiveId" clId="{10B6BBDB-BCC3-4757-8E30-2566AA412BA2}" dt="2026-02-24T08:38:49.985" v="139" actId="478"/>
          <ac:spMkLst>
            <pc:docMk/>
            <pc:sldMk cId="2681635474" sldId="257"/>
            <ac:spMk id="6" creationId="{9C1FFA66-2D61-DF71-8855-9142C2CBBB49}"/>
          </ac:spMkLst>
        </pc:spChg>
        <pc:picChg chg="add mod modCrop">
          <ac:chgData name="Ленинградский филиал" userId="4a5de3b51dda58c3" providerId="LiveId" clId="{10B6BBDB-BCC3-4757-8E30-2566AA412BA2}" dt="2026-02-24T08:42:25.081" v="183" actId="1440"/>
          <ac:picMkLst>
            <pc:docMk/>
            <pc:sldMk cId="2681635474" sldId="257"/>
            <ac:picMk id="8" creationId="{9AFD2763-AFB5-D629-A76F-59618A2AB23C}"/>
          </ac:picMkLst>
        </pc:picChg>
      </pc:sldChg>
      <pc:sldChg chg="addSp modSp add mod">
        <pc:chgData name="Ленинградский филиал" userId="4a5de3b51dda58c3" providerId="LiveId" clId="{10B6BBDB-BCC3-4757-8E30-2566AA412BA2}" dt="2026-02-24T08:43:58.665" v="194" actId="1440"/>
        <pc:sldMkLst>
          <pc:docMk/>
          <pc:sldMk cId="1836822699" sldId="258"/>
        </pc:sldMkLst>
        <pc:picChg chg="add mod modCrop">
          <ac:chgData name="Ленинградский филиал" userId="4a5de3b51dda58c3" providerId="LiveId" clId="{10B6BBDB-BCC3-4757-8E30-2566AA412BA2}" dt="2026-02-24T08:43:58.665" v="194" actId="1440"/>
          <ac:picMkLst>
            <pc:docMk/>
            <pc:sldMk cId="1836822699" sldId="258"/>
            <ac:picMk id="5" creationId="{E7CAADB5-765E-4FDA-6C4E-0049DE40A241}"/>
          </ac:picMkLst>
        </pc:picChg>
      </pc:sldChg>
      <pc:sldChg chg="addSp modSp add mod">
        <pc:chgData name="Ленинградский филиал" userId="4a5de3b51dda58c3" providerId="LiveId" clId="{10B6BBDB-BCC3-4757-8E30-2566AA412BA2}" dt="2026-02-24T08:44:58.605" v="204" actId="1440"/>
        <pc:sldMkLst>
          <pc:docMk/>
          <pc:sldMk cId="1608352820" sldId="259"/>
        </pc:sldMkLst>
        <pc:picChg chg="add mod modCrop">
          <ac:chgData name="Ленинградский филиал" userId="4a5de3b51dda58c3" providerId="LiveId" clId="{10B6BBDB-BCC3-4757-8E30-2566AA412BA2}" dt="2026-02-24T08:44:58.605" v="204" actId="1440"/>
          <ac:picMkLst>
            <pc:docMk/>
            <pc:sldMk cId="1608352820" sldId="259"/>
            <ac:picMk id="5" creationId="{667B1947-807C-D8D6-3933-C0136EC7CA38}"/>
          </ac:picMkLst>
        </pc:picChg>
      </pc:sldChg>
      <pc:sldChg chg="addSp modSp add mod">
        <pc:chgData name="Ленинградский филиал" userId="4a5de3b51dda58c3" providerId="LiveId" clId="{10B6BBDB-BCC3-4757-8E30-2566AA412BA2}" dt="2026-02-24T08:48:15.317" v="213" actId="1440"/>
        <pc:sldMkLst>
          <pc:docMk/>
          <pc:sldMk cId="166227674" sldId="260"/>
        </pc:sldMkLst>
        <pc:picChg chg="add mod modCrop">
          <ac:chgData name="Ленинградский филиал" userId="4a5de3b51dda58c3" providerId="LiveId" clId="{10B6BBDB-BCC3-4757-8E30-2566AA412BA2}" dt="2026-02-24T08:48:15.317" v="213" actId="1440"/>
          <ac:picMkLst>
            <pc:docMk/>
            <pc:sldMk cId="166227674" sldId="260"/>
            <ac:picMk id="5" creationId="{00BE142F-83FC-A0D2-0E67-06D708D3EF43}"/>
          </ac:picMkLst>
        </pc:picChg>
      </pc:sldChg>
      <pc:sldChg chg="addSp modSp add mod">
        <pc:chgData name="Ленинградский филиал" userId="4a5de3b51dda58c3" providerId="LiveId" clId="{10B6BBDB-BCC3-4757-8E30-2566AA412BA2}" dt="2026-02-24T08:51:27.632" v="237" actId="1440"/>
        <pc:sldMkLst>
          <pc:docMk/>
          <pc:sldMk cId="2488205298" sldId="261"/>
        </pc:sldMkLst>
        <pc:picChg chg="add mod modCrop">
          <ac:chgData name="Ленинградский филиал" userId="4a5de3b51dda58c3" providerId="LiveId" clId="{10B6BBDB-BCC3-4757-8E30-2566AA412BA2}" dt="2026-02-24T08:51:27.632" v="237" actId="1440"/>
          <ac:picMkLst>
            <pc:docMk/>
            <pc:sldMk cId="2488205298" sldId="261"/>
            <ac:picMk id="5" creationId="{771292CB-DBD5-66CB-036C-CB89E0F67D52}"/>
          </ac:picMkLst>
        </pc:picChg>
      </pc:sldChg>
      <pc:sldChg chg="addSp modSp add mod ord">
        <pc:chgData name="Ленинградский филиал" userId="4a5de3b51dda58c3" providerId="LiveId" clId="{10B6BBDB-BCC3-4757-8E30-2566AA412BA2}" dt="2026-02-24T08:50:32.972" v="228"/>
        <pc:sldMkLst>
          <pc:docMk/>
          <pc:sldMk cId="2768454355" sldId="262"/>
        </pc:sldMkLst>
        <pc:picChg chg="add mod modCrop">
          <ac:chgData name="Ленинградский филиал" userId="4a5de3b51dda58c3" providerId="LiveId" clId="{10B6BBDB-BCC3-4757-8E30-2566AA412BA2}" dt="2026-02-24T08:50:26.867" v="226" actId="1440"/>
          <ac:picMkLst>
            <pc:docMk/>
            <pc:sldMk cId="2768454355" sldId="262"/>
            <ac:picMk id="5" creationId="{CF59D043-3499-8E20-9B67-F62754C628FB}"/>
          </ac:picMkLst>
        </pc:picChg>
      </pc:sldChg>
      <pc:sldChg chg="addSp modSp add mod">
        <pc:chgData name="Ленинградский филиал" userId="4a5de3b51dda58c3" providerId="LiveId" clId="{10B6BBDB-BCC3-4757-8E30-2566AA412BA2}" dt="2026-02-24T08:55:42.311" v="257" actId="1440"/>
        <pc:sldMkLst>
          <pc:docMk/>
          <pc:sldMk cId="652442110" sldId="263"/>
        </pc:sldMkLst>
        <pc:picChg chg="mod">
          <ac:chgData name="Ленинградский филиал" userId="4a5de3b51dda58c3" providerId="LiveId" clId="{10B6BBDB-BCC3-4757-8E30-2566AA412BA2}" dt="2026-02-24T08:55:40.294" v="256" actId="1440"/>
          <ac:picMkLst>
            <pc:docMk/>
            <pc:sldMk cId="652442110" sldId="263"/>
            <ac:picMk id="4" creationId="{B7E82C9D-2B7F-228D-5372-00F42CE8F6F3}"/>
          </ac:picMkLst>
        </pc:picChg>
        <pc:picChg chg="add mod modCrop">
          <ac:chgData name="Ленинградский филиал" userId="4a5de3b51dda58c3" providerId="LiveId" clId="{10B6BBDB-BCC3-4757-8E30-2566AA412BA2}" dt="2026-02-24T08:55:42.311" v="257" actId="1440"/>
          <ac:picMkLst>
            <pc:docMk/>
            <pc:sldMk cId="652442110" sldId="263"/>
            <ac:picMk id="5" creationId="{E9878AA5-9ABA-9053-D2F9-6CF961F154EF}"/>
          </ac:picMkLst>
        </pc:picChg>
      </pc:sldChg>
      <pc:sldChg chg="addSp modSp add mod">
        <pc:chgData name="Ленинградский филиал" userId="4a5de3b51dda58c3" providerId="LiveId" clId="{10B6BBDB-BCC3-4757-8E30-2566AA412BA2}" dt="2026-02-24T08:53:41.924" v="246" actId="1440"/>
        <pc:sldMkLst>
          <pc:docMk/>
          <pc:sldMk cId="2748520041" sldId="264"/>
        </pc:sldMkLst>
        <pc:picChg chg="add mod modCrop">
          <ac:chgData name="Ленинградский филиал" userId="4a5de3b51dda58c3" providerId="LiveId" clId="{10B6BBDB-BCC3-4757-8E30-2566AA412BA2}" dt="2026-02-24T08:53:41.924" v="246" actId="1440"/>
          <ac:picMkLst>
            <pc:docMk/>
            <pc:sldMk cId="2748520041" sldId="264"/>
            <ac:picMk id="5" creationId="{D9AEDF9C-8BC0-395B-6AF5-5FCFEF29FBCC}"/>
          </ac:picMkLst>
        </pc:picChg>
      </pc:sldChg>
      <pc:sldChg chg="addSp delSp modSp add mod">
        <pc:chgData name="Ленинградский филиал" userId="4a5de3b51dda58c3" providerId="LiveId" clId="{10B6BBDB-BCC3-4757-8E30-2566AA412BA2}" dt="2026-02-24T08:57:23.985" v="270" actId="1440"/>
        <pc:sldMkLst>
          <pc:docMk/>
          <pc:sldMk cId="3818648339" sldId="265"/>
        </pc:sldMkLst>
        <pc:picChg chg="del">
          <ac:chgData name="Ленинградский филиал" userId="4a5de3b51dda58c3" providerId="LiveId" clId="{10B6BBDB-BCC3-4757-8E30-2566AA412BA2}" dt="2026-02-24T08:55:55.119" v="259" actId="478"/>
          <ac:picMkLst>
            <pc:docMk/>
            <pc:sldMk cId="3818648339" sldId="265"/>
            <ac:picMk id="5" creationId="{EA7F086D-6DEE-CC1D-6C1A-410B2F61A4D3}"/>
          </ac:picMkLst>
        </pc:picChg>
        <pc:picChg chg="add mod modCrop">
          <ac:chgData name="Ленинградский филиал" userId="4a5de3b51dda58c3" providerId="LiveId" clId="{10B6BBDB-BCC3-4757-8E30-2566AA412BA2}" dt="2026-02-24T08:57:23.985" v="270" actId="1440"/>
          <ac:picMkLst>
            <pc:docMk/>
            <pc:sldMk cId="3818648339" sldId="265"/>
            <ac:picMk id="6" creationId="{2176FF77-3751-AB9C-F081-5C92E9E07C6A}"/>
          </ac:picMkLst>
        </pc:picChg>
      </pc:sldChg>
      <pc:sldChg chg="addSp modSp add mod">
        <pc:chgData name="Ленинградский филиал" userId="4a5de3b51dda58c3" providerId="LiveId" clId="{10B6BBDB-BCC3-4757-8E30-2566AA412BA2}" dt="2026-02-24T10:06:12.165" v="401" actId="14100"/>
        <pc:sldMkLst>
          <pc:docMk/>
          <pc:sldMk cId="1123309598" sldId="266"/>
        </pc:sldMkLst>
        <pc:spChg chg="mod">
          <ac:chgData name="Ленинградский филиал" userId="4a5de3b51dda58c3" providerId="LiveId" clId="{10B6BBDB-BCC3-4757-8E30-2566AA412BA2}" dt="2026-02-24T10:05:47.688" v="398" actId="20577"/>
          <ac:spMkLst>
            <pc:docMk/>
            <pc:sldMk cId="1123309598" sldId="266"/>
            <ac:spMk id="2" creationId="{C36AC2E5-5FF2-3278-65C5-A80E844D5F63}"/>
          </ac:spMkLst>
        </pc:spChg>
        <pc:picChg chg="add mod modCrop">
          <ac:chgData name="Ленинградский филиал" userId="4a5de3b51dda58c3" providerId="LiveId" clId="{10B6BBDB-BCC3-4757-8E30-2566AA412BA2}" dt="2026-02-24T10:06:12.165" v="401" actId="14100"/>
          <ac:picMkLst>
            <pc:docMk/>
            <pc:sldMk cId="1123309598" sldId="266"/>
            <ac:picMk id="5" creationId="{13768E57-765F-8570-BEEB-65048ED9349C}"/>
          </ac:picMkLst>
        </pc:picChg>
      </pc:sldChg>
      <pc:sldChg chg="addSp modSp add mod">
        <pc:chgData name="Ленинградский филиал" userId="4a5de3b51dda58c3" providerId="LiveId" clId="{10B6BBDB-BCC3-4757-8E30-2566AA412BA2}" dt="2026-02-24T08:59:29.513" v="288" actId="1440"/>
        <pc:sldMkLst>
          <pc:docMk/>
          <pc:sldMk cId="1082857570" sldId="267"/>
        </pc:sldMkLst>
        <pc:picChg chg="add mod modCrop">
          <ac:chgData name="Ленинградский филиал" userId="4a5de3b51dda58c3" providerId="LiveId" clId="{10B6BBDB-BCC3-4757-8E30-2566AA412BA2}" dt="2026-02-24T08:59:29.513" v="288" actId="1440"/>
          <ac:picMkLst>
            <pc:docMk/>
            <pc:sldMk cId="1082857570" sldId="267"/>
            <ac:picMk id="5" creationId="{352EE18E-83CF-3CA5-FCAC-6E2897973199}"/>
          </ac:picMkLst>
        </pc:picChg>
      </pc:sldChg>
      <pc:sldChg chg="addSp modSp add mod">
        <pc:chgData name="Ленинградский филиал" userId="4a5de3b51dda58c3" providerId="LiveId" clId="{10B6BBDB-BCC3-4757-8E30-2566AA412BA2}" dt="2026-02-24T08:58:22.720" v="279" actId="1440"/>
        <pc:sldMkLst>
          <pc:docMk/>
          <pc:sldMk cId="652675139" sldId="268"/>
        </pc:sldMkLst>
        <pc:picChg chg="add mod modCrop">
          <ac:chgData name="Ленинградский филиал" userId="4a5de3b51dda58c3" providerId="LiveId" clId="{10B6BBDB-BCC3-4757-8E30-2566AA412BA2}" dt="2026-02-24T08:58:22.720" v="279" actId="1440"/>
          <ac:picMkLst>
            <pc:docMk/>
            <pc:sldMk cId="652675139" sldId="268"/>
            <ac:picMk id="5" creationId="{68B494C8-E8F7-C301-8C66-D7BB67F5B20B}"/>
          </ac:picMkLst>
        </pc:picChg>
      </pc:sldChg>
      <pc:sldChg chg="addSp modSp add mod ord">
        <pc:chgData name="Ленинградский филиал" userId="4a5de3b51dda58c3" providerId="LiveId" clId="{10B6BBDB-BCC3-4757-8E30-2566AA412BA2}" dt="2026-02-24T10:00:29.558" v="301"/>
        <pc:sldMkLst>
          <pc:docMk/>
          <pc:sldMk cId="2907820121" sldId="269"/>
        </pc:sldMkLst>
        <pc:picChg chg="add mod modCrop">
          <ac:chgData name="Ленинградский филиал" userId="4a5de3b51dda58c3" providerId="LiveId" clId="{10B6BBDB-BCC3-4757-8E30-2566AA412BA2}" dt="2026-02-24T10:00:24.432" v="299" actId="1440"/>
          <ac:picMkLst>
            <pc:docMk/>
            <pc:sldMk cId="2907820121" sldId="269"/>
            <ac:picMk id="5" creationId="{8ACC14EF-2486-C461-6B67-54A4E137A5C4}"/>
          </ac:picMkLst>
        </pc:picChg>
      </pc:sldChg>
      <pc:sldChg chg="addSp modSp add mod">
        <pc:chgData name="Ленинградский филиал" userId="4a5de3b51dda58c3" providerId="LiveId" clId="{10B6BBDB-BCC3-4757-8E30-2566AA412BA2}" dt="2026-02-24T10:12:11.253" v="424" actId="14100"/>
        <pc:sldMkLst>
          <pc:docMk/>
          <pc:sldMk cId="338203130" sldId="270"/>
        </pc:sldMkLst>
        <pc:picChg chg="add mod modCrop">
          <ac:chgData name="Ленинградский филиал" userId="4a5de3b51dda58c3" providerId="LiveId" clId="{10B6BBDB-BCC3-4757-8E30-2566AA412BA2}" dt="2026-02-24T10:12:11.253" v="424" actId="14100"/>
          <ac:picMkLst>
            <pc:docMk/>
            <pc:sldMk cId="338203130" sldId="270"/>
            <ac:picMk id="5" creationId="{81F72CE2-A50D-26EA-3AB5-FAA38DF33572}"/>
          </ac:picMkLst>
        </pc:picChg>
      </pc:sldChg>
      <pc:sldChg chg="addSp modSp add mod">
        <pc:chgData name="Ленинградский филиал" userId="4a5de3b51dda58c3" providerId="LiveId" clId="{10B6BBDB-BCC3-4757-8E30-2566AA412BA2}" dt="2026-02-24T10:09:07.294" v="409" actId="14100"/>
        <pc:sldMkLst>
          <pc:docMk/>
          <pc:sldMk cId="318492098" sldId="271"/>
        </pc:sldMkLst>
        <pc:picChg chg="add mod modCrop">
          <ac:chgData name="Ленинградский филиал" userId="4a5de3b51dda58c3" providerId="LiveId" clId="{10B6BBDB-BCC3-4757-8E30-2566AA412BA2}" dt="2026-02-24T10:09:07.294" v="409" actId="14100"/>
          <ac:picMkLst>
            <pc:docMk/>
            <pc:sldMk cId="318492098" sldId="271"/>
            <ac:picMk id="5" creationId="{115BABE1-CC7F-5081-1EB1-0BBEF7ED2465}"/>
          </ac:picMkLst>
        </pc:picChg>
      </pc:sldChg>
      <pc:sldChg chg="addSp modSp add mod">
        <pc:chgData name="Ленинградский филиал" userId="4a5de3b51dda58c3" providerId="LiveId" clId="{10B6BBDB-BCC3-4757-8E30-2566AA412BA2}" dt="2026-02-24T10:13:38.694" v="434" actId="1440"/>
        <pc:sldMkLst>
          <pc:docMk/>
          <pc:sldMk cId="1858094713" sldId="272"/>
        </pc:sldMkLst>
        <pc:picChg chg="add mod modCrop">
          <ac:chgData name="Ленинградский филиал" userId="4a5de3b51dda58c3" providerId="LiveId" clId="{10B6BBDB-BCC3-4757-8E30-2566AA412BA2}" dt="2026-02-24T10:13:38.694" v="434" actId="1440"/>
          <ac:picMkLst>
            <pc:docMk/>
            <pc:sldMk cId="1858094713" sldId="272"/>
            <ac:picMk id="5" creationId="{4B673FA6-7B4F-73DA-CCF6-B4D80C4D002F}"/>
          </ac:picMkLst>
        </pc:picChg>
      </pc:sldChg>
    </pc:docChg>
  </pc:docChgLst>
</pc:chgInfo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5BBE3-00D9-3839-1584-C8FD57F48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1D8D2D-E71B-F7C4-53D0-C5FD7E346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B4D47-B140-3E47-0470-E103E2FF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F12-6001-4E7F-8220-BFA8D5FBE715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9FE7F-BF15-5656-BE07-82D8FA83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B4621F-AACA-6E68-F2D6-0E291B87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6C358-5705-4E9E-8EC0-FEE4315EF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2957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B5F77-E79C-6E0D-1365-0C5949EA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AF85EC-2D1A-EBA6-F4A3-985F228B4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3ECD7C-6B4A-3753-14CA-3127F14EA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2F12-6001-4E7F-8220-BFA8D5FBE715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2223E-4DD5-318D-6DBE-855C0E537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C34CFB-F4E8-DFC4-8764-EE43ED70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6C358-5705-4E9E-8EC0-FEE4315EF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8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61C014-0051-3E8D-5031-CC277A53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7F156-99DA-E258-D856-DA60E0D1C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16372"/>
          </a:xfrm>
        </p:spPr>
        <p:txBody>
          <a:bodyPr>
            <a:normAutofit fontScale="90000"/>
          </a:bodyPr>
          <a:lstStyle/>
          <a:p>
            <a:r>
              <a:rPr lang="ru-RU" b="1">
                <a:solidFill>
                  <a:schemeClr val="accent5">
                    <a:lumMod val="50000"/>
                  </a:schemeClr>
                </a:solidFill>
              </a:rPr>
              <a:t>Мониторинг  эмоционального состояния обучающихся </a:t>
            </a:r>
            <a:br>
              <a:rPr lang="ru-RU" b="1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>
                <a:solidFill>
                  <a:schemeClr val="accent5">
                    <a:lumMod val="50000"/>
                  </a:schemeClr>
                </a:solidFill>
              </a:rPr>
              <a:t>из семей ветеранов (участников) СВО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A232D4-94F6-9F19-C6E2-ED3AF0B90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636" y="4480670"/>
            <a:ext cx="9831356" cy="1254967"/>
          </a:xfrm>
        </p:spPr>
        <p:txBody>
          <a:bodyPr>
            <a:normAutofit/>
          </a:bodyPr>
          <a:lstStyle/>
          <a:p>
            <a:pPr algn="r"/>
            <a:endParaRPr lang="ru-RU" sz="1800"/>
          </a:p>
          <a:p>
            <a:pPr algn="r"/>
            <a:r>
              <a:rPr lang="ru-RU" sz="1800" b="1">
                <a:solidFill>
                  <a:schemeClr val="accent5">
                    <a:lumMod val="50000"/>
                  </a:schemeClr>
                </a:solidFill>
              </a:rPr>
              <a:t>Педагог-психолог: Николаюк Е.Н.</a:t>
            </a:r>
          </a:p>
        </p:txBody>
      </p:sp>
    </p:spTree>
    <p:extLst>
      <p:ext uri="{BB962C8B-B14F-4D97-AF65-F5344CB8AC3E}">
        <p14:creationId xmlns:p14="http://schemas.microsoft.com/office/powerpoint/2010/main" val="121112946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3F055-D6BB-E55F-5536-F0B0F4728E02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B9D6B1-0063-748D-F8F6-7035BDD93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9F6BE-BB61-62E5-D752-2A92B115D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1122363"/>
            <a:ext cx="10235682" cy="5147808"/>
          </a:xfrm>
        </p:spPr>
        <p:txBody>
          <a:bodyPr>
            <a:normAutofit/>
          </a:bodyPr>
          <a:lstStyle/>
          <a:p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76FF77-3751-AB9C-F081-5C92E9E07C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35" t="19320" r="12450" b="5618"/>
          <a:stretch>
            <a:fillRect/>
          </a:stretch>
        </p:blipFill>
        <p:spPr>
          <a:xfrm>
            <a:off x="979713" y="1122364"/>
            <a:ext cx="10310327" cy="535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864833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26162-8D12-3A16-1C39-8145925EB415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09D6A1-8FF7-D1F2-13F8-4AFE28F6F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2C5CD-C1D1-DEB8-73C8-AFCF20D33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1122363"/>
            <a:ext cx="10235682" cy="5147808"/>
          </a:xfrm>
        </p:spPr>
        <p:txBody>
          <a:bodyPr>
            <a:normAutofit/>
          </a:bodyPr>
          <a:lstStyle/>
          <a:p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B494C8-E8F7-C301-8C66-D7BB67F5B2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48" t="18367" r="16658" b="15374"/>
          <a:stretch>
            <a:fillRect/>
          </a:stretch>
        </p:blipFill>
        <p:spPr>
          <a:xfrm>
            <a:off x="1054359" y="1122364"/>
            <a:ext cx="10235682" cy="514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267513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CB0CE-DC2A-5F6C-99C9-D8CA2090358B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7AD083-6F92-A296-DBF5-B6509670B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D655E-ECCB-3C41-38FC-2D9B97D26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1122363"/>
            <a:ext cx="10235682" cy="5147808"/>
          </a:xfrm>
        </p:spPr>
        <p:txBody>
          <a:bodyPr>
            <a:normAutofit/>
          </a:bodyPr>
          <a:lstStyle/>
          <a:p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2EE18E-83CF-3CA5-FCAC-6E28979731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14" t="19047" r="14516" b="8572"/>
          <a:stretch>
            <a:fillRect/>
          </a:stretch>
        </p:blipFill>
        <p:spPr>
          <a:xfrm>
            <a:off x="1054359" y="1122364"/>
            <a:ext cx="10235682" cy="514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285757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0F2F2-BB89-78D4-CA7A-F3899808C53D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99BB74-20D7-31C7-EEAC-3A8E2DA65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08DAA-C9D7-4935-D856-3A5593303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1122363"/>
            <a:ext cx="10235682" cy="5147808"/>
          </a:xfrm>
        </p:spPr>
        <p:txBody>
          <a:bodyPr>
            <a:normAutofit/>
          </a:bodyPr>
          <a:lstStyle/>
          <a:p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CC14EF-2486-C461-6B67-54A4E137A5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60" t="19319" r="13980" b="16366"/>
          <a:stretch>
            <a:fillRect/>
          </a:stretch>
        </p:blipFill>
        <p:spPr>
          <a:xfrm>
            <a:off x="1054359" y="1122363"/>
            <a:ext cx="10235682" cy="5147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782012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25877-8640-5745-0D65-B8300C4EC424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2BF3C9-475E-894E-20F5-9138295E0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AC2E5-5FF2-3278-65C5-A80E844D5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391886"/>
            <a:ext cx="10235682" cy="5878285"/>
          </a:xfrm>
        </p:spPr>
        <p:txBody>
          <a:bodyPr>
            <a:normAutofit fontScale="90000"/>
          </a:bodyPr>
          <a:lstStyle/>
          <a:p>
            <a:br>
              <a:rPr lang="ru-RU" sz="4800" b="1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800" b="1">
                <a:solidFill>
                  <a:schemeClr val="accent5">
                    <a:lumMod val="50000"/>
                  </a:schemeClr>
                </a:solidFill>
              </a:rPr>
              <a:t>Как рассказать ребенку о СВО: </a:t>
            </a:r>
            <a:br>
              <a:rPr lang="ru-RU" sz="4800" b="1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800" b="1">
                <a:solidFill>
                  <a:schemeClr val="accent5">
                    <a:lumMod val="50000"/>
                  </a:schemeClr>
                </a:solidFill>
              </a:rPr>
              <a:t>адаптация информации к возрасту</a:t>
            </a:r>
            <a:br>
              <a:rPr lang="ru-RU" sz="4800" b="1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4800" b="1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b="1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b="1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b="1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b="1">
                <a:solidFill>
                  <a:schemeClr val="accent5">
                    <a:lumMod val="50000"/>
                  </a:schemeClr>
                </a:solidFill>
              </a:rPr>
            </a:br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768E57-765F-8570-BEEB-65048ED934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12" t="37403" r="9387" b="5850"/>
          <a:stretch>
            <a:fillRect/>
          </a:stretch>
        </p:blipFill>
        <p:spPr>
          <a:xfrm>
            <a:off x="1079241" y="2136710"/>
            <a:ext cx="10058400" cy="405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959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734B4-4C3D-4D25-0A5E-B8C6ED68FCC2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54395A-3606-CD82-C7AE-9E1169EA6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B02FF-4F20-F4C3-920B-AF8CE60E4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1122363"/>
            <a:ext cx="10235682" cy="5147808"/>
          </a:xfrm>
        </p:spPr>
        <p:txBody>
          <a:bodyPr>
            <a:normAutofit/>
          </a:bodyPr>
          <a:lstStyle/>
          <a:p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5BABE1-CC7F-5081-1EB1-0BBEF7ED24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36" t="17959" r="8648" b="4762"/>
          <a:stretch>
            <a:fillRect/>
          </a:stretch>
        </p:blipFill>
        <p:spPr>
          <a:xfrm>
            <a:off x="979714" y="1045030"/>
            <a:ext cx="1039430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209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42845-A601-AB0E-4E07-0BDD63CC1600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D04038-B0C0-A18C-3116-AA1453708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791B0-9617-CED6-757E-F575329D5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1122363"/>
            <a:ext cx="10235682" cy="5147808"/>
          </a:xfrm>
        </p:spPr>
        <p:txBody>
          <a:bodyPr>
            <a:normAutofit/>
          </a:bodyPr>
          <a:lstStyle/>
          <a:p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F72CE2-A50D-26EA-3AB5-FAA38DF335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48" t="19593" r="9234" b="7619"/>
          <a:stretch>
            <a:fillRect/>
          </a:stretch>
        </p:blipFill>
        <p:spPr>
          <a:xfrm>
            <a:off x="901960" y="886409"/>
            <a:ext cx="10462726" cy="552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20313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55134-9F3F-F543-F040-D0DE5B8BD490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BAC6A6-2E54-2824-958B-5ACDBB694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EFE3C-8E07-BE2E-A631-46EC4B973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1122363"/>
            <a:ext cx="10235682" cy="5147808"/>
          </a:xfrm>
        </p:spPr>
        <p:txBody>
          <a:bodyPr>
            <a:normAutofit/>
          </a:bodyPr>
          <a:lstStyle/>
          <a:p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673FA6-7B4F-73DA-CCF6-B4D80C4D00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48" t="19048" r="8648" b="4762"/>
          <a:stretch>
            <a:fillRect/>
          </a:stretch>
        </p:blipFill>
        <p:spPr>
          <a:xfrm>
            <a:off x="979714" y="961054"/>
            <a:ext cx="10403633" cy="557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809471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8E426-E0FA-4D2D-F157-448F4B99A839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42E505-A9A9-83D1-F64A-24FC2448B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DA723-DA93-CF4F-668A-871A60EA8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1122363"/>
            <a:ext cx="10235682" cy="5147808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accent5">
                    <a:lumMod val="50000"/>
                  </a:schemeClr>
                </a:solidFill>
              </a:rPr>
              <a:t>Нормативная база:</a:t>
            </a:r>
            <a:br>
              <a:rPr lang="ru-RU" b="1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b="1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b="1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b="1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b="1">
                <a:solidFill>
                  <a:schemeClr val="accent5">
                    <a:lumMod val="50000"/>
                  </a:schemeClr>
                </a:solidFill>
              </a:rPr>
            </a:br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FD2763-AFB5-D629-A76F-59618A2AB2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71" t="34422" r="17654" b="22177"/>
          <a:stretch>
            <a:fillRect/>
          </a:stretch>
        </p:blipFill>
        <p:spPr>
          <a:xfrm>
            <a:off x="1233565" y="2425958"/>
            <a:ext cx="9904076" cy="384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163547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30DEA-1955-8155-E739-E2A91DB9C383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F095AD-CF78-51C6-EEAA-00B470D74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D03DF-CBA2-77AB-CB8D-2B627E8AA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1122363"/>
            <a:ext cx="10235682" cy="5147808"/>
          </a:xfrm>
        </p:spPr>
        <p:txBody>
          <a:bodyPr>
            <a:normAutofit/>
          </a:bodyPr>
          <a:lstStyle/>
          <a:p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CAADB5-765E-4FDA-6C4E-0049DE40A2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84" t="18911" r="9693" b="8571"/>
          <a:stretch>
            <a:fillRect/>
          </a:stretch>
        </p:blipFill>
        <p:spPr>
          <a:xfrm>
            <a:off x="1054360" y="1122363"/>
            <a:ext cx="10235681" cy="5211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82269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053FC-2A85-45A6-4CE1-7C57C711F3DF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DCDA84-9D6F-6C93-0AFD-9E2E006F3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B7041-16D3-F570-2874-4AB5CA1F8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1122363"/>
            <a:ext cx="10235682" cy="5147808"/>
          </a:xfrm>
        </p:spPr>
        <p:txBody>
          <a:bodyPr>
            <a:normAutofit/>
          </a:bodyPr>
          <a:lstStyle/>
          <a:p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7B1947-807C-D8D6-3933-C0136EC7CA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15" t="19728" r="17271" b="5209"/>
          <a:stretch>
            <a:fillRect/>
          </a:stretch>
        </p:blipFill>
        <p:spPr>
          <a:xfrm>
            <a:off x="1054359" y="1122364"/>
            <a:ext cx="10235682" cy="521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835282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464EF-A4AB-1A58-D9AF-AA4083DB63B4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FC196A-E178-32AC-B58C-F514B480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0E73D-F5F5-25F1-7E0B-C6A4A498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1122363"/>
            <a:ext cx="10235682" cy="5147808"/>
          </a:xfrm>
        </p:spPr>
        <p:txBody>
          <a:bodyPr>
            <a:normAutofit/>
          </a:bodyPr>
          <a:lstStyle/>
          <a:p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BE142F-83FC-A0D2-0E67-06D708D3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48" t="19184" r="16046" b="8571"/>
          <a:stretch>
            <a:fillRect/>
          </a:stretch>
        </p:blipFill>
        <p:spPr>
          <a:xfrm>
            <a:off x="1054358" y="1054359"/>
            <a:ext cx="10235682" cy="521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22767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0E321-042A-C166-34AF-C51FFFF1DE06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284F52-5084-3B27-DE6B-5D466E139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60723-E29C-0968-A9CF-12968C197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1122363"/>
            <a:ext cx="10235682" cy="5147808"/>
          </a:xfrm>
        </p:spPr>
        <p:txBody>
          <a:bodyPr>
            <a:normAutofit/>
          </a:bodyPr>
          <a:lstStyle/>
          <a:p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59D043-3499-8E20-9B67-F62754C6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48" t="18911" r="8648" b="9931"/>
          <a:stretch>
            <a:fillRect/>
          </a:stretch>
        </p:blipFill>
        <p:spPr>
          <a:xfrm>
            <a:off x="1054359" y="1122364"/>
            <a:ext cx="10235682" cy="5222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845435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C43F2-439E-66E0-58FB-75FF4FFFBCD6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BB8CDA-3D40-5951-885E-28E56DEE9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8F1E7-6F4B-F3D7-B850-D5A399E9D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1122363"/>
            <a:ext cx="10235682" cy="5147808"/>
          </a:xfrm>
        </p:spPr>
        <p:txBody>
          <a:bodyPr>
            <a:normAutofit/>
          </a:bodyPr>
          <a:lstStyle/>
          <a:p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1292CB-DBD5-66CB-036C-CB89E0F67D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48" t="18775" r="8648" b="6162"/>
          <a:stretch>
            <a:fillRect/>
          </a:stretch>
        </p:blipFill>
        <p:spPr>
          <a:xfrm>
            <a:off x="1054359" y="1122363"/>
            <a:ext cx="10235682" cy="5313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820529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7FA2B-C483-E7BE-7900-509F20908BDB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AEF1B9-C84B-D000-6C2F-5F68413EA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52375-B698-D194-9598-59078B23E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1122363"/>
            <a:ext cx="10235682" cy="5147808"/>
          </a:xfrm>
        </p:spPr>
        <p:txBody>
          <a:bodyPr>
            <a:normAutofit/>
          </a:bodyPr>
          <a:lstStyle/>
          <a:p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AEDF9C-8BC0-395B-6AF5-5FCFEF29FB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48" t="18776" r="8648" b="16366"/>
          <a:stretch>
            <a:fillRect/>
          </a:stretch>
        </p:blipFill>
        <p:spPr>
          <a:xfrm>
            <a:off x="1054358" y="1122364"/>
            <a:ext cx="10235681" cy="514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852004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67715-3261-D4C8-9E66-BCD73BE5F747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E82C9D-2B7F-228D-5372-00F42CE8F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09E1F-1417-A59C-6A8C-191A2BEF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59" y="1122363"/>
            <a:ext cx="10235682" cy="5147808"/>
          </a:xfrm>
        </p:spPr>
        <p:txBody>
          <a:bodyPr>
            <a:normAutofit/>
          </a:bodyPr>
          <a:lstStyle/>
          <a:p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878AA5-9ABA-9053-D2F9-6CF961F154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48" t="18911" r="16046" b="14149"/>
          <a:stretch>
            <a:fillRect/>
          </a:stretch>
        </p:blipFill>
        <p:spPr>
          <a:xfrm>
            <a:off x="1054358" y="1122363"/>
            <a:ext cx="10235682" cy="514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244211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4</Paragraphs>
  <Slides>17</Slides>
  <Notes>0</Notes>
  <TotalTime>98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1">
      <vt:lpstr>Arial</vt:lpstr>
      <vt:lpstr>Calibri Light</vt:lpstr>
      <vt:lpstr>Calibri</vt:lpstr>
      <vt:lpstr>Тема Office</vt:lpstr>
      <vt:lpstr>Мониторинг  эмоционального состояния обучающихся из семей ветеранов (участников) СВО</vt:lpstr>
      <vt:lpstr>Нормативная база: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 рассказать ребенку о СВО: адаптация информации к возрасту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Ленинградский филиал</dc:creator>
  <cp:lastModifiedBy>Ленинградский филиал</cp:lastModifiedBy>
  <cp:revision>1</cp:revision>
  <dcterms:created xsi:type="dcterms:W3CDTF">2026-02-24T08:34:48Z</dcterms:created>
  <dcterms:modified xsi:type="dcterms:W3CDTF">2026-03-04T08:25:34Z</dcterms:modified>
</cp:coreProperties>
</file>