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75" r:id="rId5"/>
    <p:sldId id="258" r:id="rId6"/>
    <p:sldId id="260" r:id="rId7"/>
    <p:sldId id="270" r:id="rId8"/>
    <p:sldId id="259" r:id="rId9"/>
    <p:sldId id="272" r:id="rId10"/>
    <p:sldId id="261" r:id="rId11"/>
    <p:sldId id="262" r:id="rId12"/>
    <p:sldId id="263" r:id="rId13"/>
    <p:sldId id="264" r:id="rId14"/>
    <p:sldId id="266" r:id="rId15"/>
    <p:sldId id="267" r:id="rId16"/>
    <p:sldId id="269" r:id="rId17"/>
    <p:sldId id="268" r:id="rId18"/>
    <p:sldId id="273" r:id="rId19"/>
    <p:sldId id="274" r:id="rId20"/>
  </p:sldIdLst>
  <p:sldSz cx="12192000" cy="6858000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microsoft.com/office/2016/11/relationships/changesInfo" Target="changesInfos/changesInfo1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енинградский филиал" userId="4a5de3b51dda58c3" providerId="LiveId" clId="{10B6BBDB-BCC3-4757-8E30-2566AA412BA2}"/>
    <pc:docChg chg="undo custSel addSld delSld modSld sldOrd">
      <pc:chgData name="Ленинградский филиал" userId="4a5de3b51dda58c3" providerId="LiveId" clId="{10B6BBDB-BCC3-4757-8E30-2566AA412BA2}" dt="2026-02-12T17:54:24.631" v="869"/>
      <pc:docMkLst>
        <pc:docMk/>
      </pc:docMkLst>
      <pc:sldChg chg="addSp delSp modSp new mod">
        <pc:chgData name="Ленинградский филиал" userId="4a5de3b51dda58c3" providerId="LiveId" clId="{10B6BBDB-BCC3-4757-8E30-2566AA412BA2}" dt="2026-02-06T07:38:20.327" v="835" actId="478"/>
        <pc:sldMkLst>
          <pc:docMk/>
          <pc:sldMk cId="294960081" sldId="256"/>
        </pc:sldMkLst>
        <pc:spChg chg="mod">
          <ac:chgData name="Ленинградский филиал" userId="4a5de3b51dda58c3" providerId="LiveId" clId="{10B6BBDB-BCC3-4757-8E30-2566AA412BA2}" dt="2026-02-05T10:14:03.560" v="158" actId="207"/>
          <ac:spMkLst>
            <pc:docMk/>
            <pc:sldMk cId="294960081" sldId="256"/>
            <ac:spMk id="2" creationId="{41EF7F33-216C-BF79-E1A4-C337BFA6A133}"/>
          </ac:spMkLst>
        </pc:spChg>
        <pc:picChg chg="add mod ord">
          <ac:chgData name="Ленинградский филиал" userId="4a5de3b51dda58c3" providerId="LiveId" clId="{10B6BBDB-BCC3-4757-8E30-2566AA412BA2}" dt="2026-02-05T07:23:14.623" v="5" actId="171"/>
          <ac:picMkLst>
            <pc:docMk/>
            <pc:sldMk cId="294960081" sldId="256"/>
            <ac:picMk id="4" creationId="{3781A725-6D6A-CFDA-7D3F-3BEBC10DFFF1}"/>
          </ac:picMkLst>
        </pc:picChg>
      </pc:sldChg>
      <pc:sldChg chg="addSp delSp modSp new mod">
        <pc:chgData name="Ленинградский филиал" userId="4a5de3b51dda58c3" providerId="LiveId" clId="{10B6BBDB-BCC3-4757-8E30-2566AA412BA2}" dt="2026-02-05T10:20:13.011" v="198" actId="478"/>
        <pc:sldMkLst>
          <pc:docMk/>
          <pc:sldMk cId="1003129999" sldId="257"/>
        </pc:sldMkLst>
        <pc:picChg chg="add mod ord">
          <ac:chgData name="Ленинградский филиал" userId="4a5de3b51dda58c3" providerId="LiveId" clId="{10B6BBDB-BCC3-4757-8E30-2566AA412BA2}" dt="2026-02-05T10:14:46.961" v="162" actId="167"/>
          <ac:picMkLst>
            <pc:docMk/>
            <pc:sldMk cId="1003129999" sldId="257"/>
            <ac:picMk id="4" creationId="{827E62E9-C708-9908-5727-13FE8771A30A}"/>
          </ac:picMkLst>
        </pc:picChg>
        <pc:picChg chg="add mod modCrop">
          <ac:chgData name="Ленинградский филиал" userId="4a5de3b51dda58c3" providerId="LiveId" clId="{10B6BBDB-BCC3-4757-8E30-2566AA412BA2}" dt="2026-02-05T10:17:05.320" v="175" actId="1440"/>
          <ac:picMkLst>
            <pc:docMk/>
            <pc:sldMk cId="1003129999" sldId="257"/>
            <ac:picMk id="5" creationId="{1D262551-6EB9-E32B-2650-CFE9BCC83505}"/>
          </ac:picMkLst>
        </pc:picChg>
      </pc:sldChg>
      <pc:sldChg chg="addSp delSp modSp new mod">
        <pc:chgData name="Ленинградский филиал" userId="4a5de3b51dda58c3" providerId="LiveId" clId="{10B6BBDB-BCC3-4757-8E30-2566AA412BA2}" dt="2026-02-05T10:20:52.763" v="207" actId="14100"/>
        <pc:sldMkLst>
          <pc:docMk/>
          <pc:sldMk cId="4107790761" sldId="258"/>
        </pc:sldMkLst>
        <pc:picChg chg="add mod ord">
          <ac:chgData name="Ленинградский филиал" userId="4a5de3b51dda58c3" providerId="LiveId" clId="{10B6BBDB-BCC3-4757-8E30-2566AA412BA2}" dt="2026-02-05T10:17:46.680" v="181" actId="167"/>
          <ac:picMkLst>
            <pc:docMk/>
            <pc:sldMk cId="4107790761" sldId="258"/>
            <ac:picMk id="4" creationId="{AA1FD240-5B06-D4DA-4351-6938CDD68F15}"/>
          </ac:picMkLst>
        </pc:picChg>
        <pc:picChg chg="add mod">
          <ac:chgData name="Ленинградский филиал" userId="4a5de3b51dda58c3" providerId="LiveId" clId="{10B6BBDB-BCC3-4757-8E30-2566AA412BA2}" dt="2026-02-05T10:20:52.763" v="207" actId="14100"/>
          <ac:picMkLst>
            <pc:docMk/>
            <pc:sldMk cId="4107790761" sldId="258"/>
            <ac:picMk id="5" creationId="{5D6E4C58-0BA4-4CAA-08B0-468E06BC5D9D}"/>
          </ac:picMkLst>
        </pc:picChg>
      </pc:sldChg>
      <pc:sldChg chg="addSp delSp modSp add mod ord">
        <pc:chgData name="Ленинградский филиал" userId="4a5de3b51dda58c3" providerId="LiveId" clId="{10B6BBDB-BCC3-4757-8E30-2566AA412BA2}" dt="2026-02-12T17:27:47.332" v="854"/>
        <pc:sldMkLst>
          <pc:docMk/>
          <pc:sldMk cId="2425615020" sldId="259"/>
        </pc:sldMkLst>
        <pc:picChg chg="add mod ord modCrop">
          <ac:chgData name="Ленинградский филиал" userId="4a5de3b51dda58c3" providerId="LiveId" clId="{10B6BBDB-BCC3-4757-8E30-2566AA412BA2}" dt="2026-02-05T10:22:38.980" v="225" actId="14100"/>
          <ac:picMkLst>
            <pc:docMk/>
            <pc:sldMk cId="2425615020" sldId="259"/>
            <ac:picMk id="6" creationId="{61B74990-BC4F-8D1C-9930-5767A9810311}"/>
          </ac:picMkLst>
        </pc:picChg>
      </pc:sldChg>
      <pc:sldChg chg="addSp delSp modSp add mod ord">
        <pc:chgData name="Ленинградский филиал" userId="4a5de3b51dda58c3" providerId="LiveId" clId="{10B6BBDB-BCC3-4757-8E30-2566AA412BA2}" dt="2026-02-12T17:28:26.130" v="856"/>
        <pc:sldMkLst>
          <pc:docMk/>
          <pc:sldMk cId="2938501914" sldId="260"/>
        </pc:sldMkLst>
        <pc:picChg chg="add mod ord modCrop">
          <ac:chgData name="Ленинградский филиал" userId="4a5de3b51dda58c3" providerId="LiveId" clId="{10B6BBDB-BCC3-4757-8E30-2566AA412BA2}" dt="2026-02-05T10:24:31.954" v="237" actId="1440"/>
          <ac:picMkLst>
            <pc:docMk/>
            <pc:sldMk cId="2938501914" sldId="260"/>
            <ac:picMk id="10" creationId="{29871F45-AFB4-C3D5-2B1F-94ACEBC36DBF}"/>
          </ac:picMkLst>
        </pc:picChg>
      </pc:sldChg>
      <pc:sldChg chg="addSp delSp modSp add mod ord">
        <pc:chgData name="Ленинградский филиал" userId="4a5de3b51dda58c3" providerId="LiveId" clId="{10B6BBDB-BCC3-4757-8E30-2566AA412BA2}" dt="2026-02-12T17:54:24.631" v="869"/>
        <pc:sldMkLst>
          <pc:docMk/>
          <pc:sldMk cId="1624089938" sldId="261"/>
        </pc:sldMkLst>
        <pc:picChg chg="add mod ord modCrop">
          <ac:chgData name="Ленинградский филиал" userId="4a5de3b51dda58c3" providerId="LiveId" clId="{10B6BBDB-BCC3-4757-8E30-2566AA412BA2}" dt="2026-02-05T10:26:23.743" v="255" actId="1440"/>
          <ac:picMkLst>
            <pc:docMk/>
            <pc:sldMk cId="1624089938" sldId="261"/>
            <ac:picMk id="6" creationId="{CEFAFE97-DFC4-3BD9-B597-1C63B70CE066}"/>
          </ac:picMkLst>
        </pc:picChg>
      </pc:sldChg>
      <pc:sldChg chg="addSp delSp modSp add mod">
        <pc:chgData name="Ленинградский филиал" userId="4a5de3b51dda58c3" providerId="LiveId" clId="{10B6BBDB-BCC3-4757-8E30-2566AA412BA2}" dt="2026-02-05T10:41:16.650" v="391" actId="1076"/>
        <pc:sldMkLst>
          <pc:docMk/>
          <pc:sldMk cId="290072022" sldId="262"/>
        </pc:sldMkLst>
        <pc:spChg chg="add mod">
          <ac:chgData name="Ленинградский филиал" userId="4a5de3b51dda58c3" providerId="LiveId" clId="{10B6BBDB-BCC3-4757-8E30-2566AA412BA2}" dt="2026-02-05T10:41:16.650" v="391" actId="1076"/>
          <ac:spMkLst>
            <pc:docMk/>
            <pc:sldMk cId="290072022" sldId="262"/>
            <ac:spMk id="6" creationId="{03F1DC83-C60F-1678-DD90-CBE314A82951}"/>
          </ac:spMkLst>
        </pc:spChg>
        <pc:picChg chg="add mod ord modCrop">
          <ac:chgData name="Ленинградский филиал" userId="4a5de3b51dda58c3" providerId="LiveId" clId="{10B6BBDB-BCC3-4757-8E30-2566AA412BA2}" dt="2026-02-05T10:31:48.769" v="376" actId="1076"/>
          <ac:picMkLst>
            <pc:docMk/>
            <pc:sldMk cId="290072022" sldId="262"/>
            <ac:picMk id="5" creationId="{B4F13060-162E-25AD-D7C9-81AF6ED286E7}"/>
          </ac:picMkLst>
        </pc:picChg>
      </pc:sldChg>
      <pc:sldChg chg="addSp delSp modSp add mod">
        <pc:chgData name="Ленинградский филиал" userId="4a5de3b51dda58c3" providerId="LiveId" clId="{10B6BBDB-BCC3-4757-8E30-2566AA412BA2}" dt="2026-02-05T10:44:18.194" v="413" actId="1440"/>
        <pc:sldMkLst>
          <pc:docMk/>
          <pc:sldMk cId="1512263619" sldId="263"/>
        </pc:sldMkLst>
        <pc:picChg chg="add mod ord modCrop">
          <ac:chgData name="Ленинградский филиал" userId="4a5de3b51dda58c3" providerId="LiveId" clId="{10B6BBDB-BCC3-4757-8E30-2566AA412BA2}" dt="2026-02-05T10:44:18.194" v="413" actId="1440"/>
          <ac:picMkLst>
            <pc:docMk/>
            <pc:sldMk cId="1512263619" sldId="263"/>
            <ac:picMk id="5" creationId="{DF4D8F7B-80D1-2FB9-6681-DF25E716F601}"/>
          </ac:picMkLst>
        </pc:picChg>
      </pc:sldChg>
      <pc:sldChg chg="addSp delSp modSp add mod">
        <pc:chgData name="Ленинградский филиал" userId="4a5de3b51dda58c3" providerId="LiveId" clId="{10B6BBDB-BCC3-4757-8E30-2566AA412BA2}" dt="2026-02-05T10:51:03.501" v="589" actId="1076"/>
        <pc:sldMkLst>
          <pc:docMk/>
          <pc:sldMk cId="1964727182" sldId="264"/>
        </pc:sldMkLst>
        <pc:spChg chg="add mod">
          <ac:chgData name="Ленинградский филиал" userId="4a5de3b51dda58c3" providerId="LiveId" clId="{10B6BBDB-BCC3-4757-8E30-2566AA412BA2}" dt="2026-02-05T10:50:09.733" v="579" actId="1076"/>
          <ac:spMkLst>
            <pc:docMk/>
            <pc:sldMk cId="1964727182" sldId="264"/>
            <ac:spMk id="6" creationId="{B4F0FACA-78BA-602B-C6B9-A1D790F1A03A}"/>
          </ac:spMkLst>
        </pc:spChg>
        <pc:picChg chg="add mod ord modCrop">
          <ac:chgData name="Ленинградский филиал" userId="4a5de3b51dda58c3" providerId="LiveId" clId="{10B6BBDB-BCC3-4757-8E30-2566AA412BA2}" dt="2026-02-05T10:50:19.728" v="580" actId="1440"/>
          <ac:picMkLst>
            <pc:docMk/>
            <pc:sldMk cId="1964727182" sldId="264"/>
            <ac:picMk id="5" creationId="{D72DD51A-502F-2D3C-8DB6-E9B498BF4A64}"/>
          </ac:picMkLst>
        </pc:picChg>
        <pc:picChg chg="add mod modCrop">
          <ac:chgData name="Ленинградский филиал" userId="4a5de3b51dda58c3" providerId="LiveId" clId="{10B6BBDB-BCC3-4757-8E30-2566AA412BA2}" dt="2026-02-05T10:51:03.501" v="589" actId="1076"/>
          <ac:picMkLst>
            <pc:docMk/>
            <pc:sldMk cId="1964727182" sldId="264"/>
            <ac:picMk id="8" creationId="{EB24CECC-87ED-C826-FD20-9BF799AE8CE1}"/>
          </ac:picMkLst>
        </pc:picChg>
      </pc:sldChg>
      <pc:sldChg chg="addSp delSp modSp add del mod">
        <pc:chgData name="Ленинградский филиал" userId="4a5de3b51dda58c3" providerId="LiveId" clId="{10B6BBDB-BCC3-4757-8E30-2566AA412BA2}" dt="2026-02-12T17:46:37.216" v="857" actId="2696"/>
        <pc:sldMkLst>
          <pc:docMk/>
          <pc:sldMk cId="3089025058" sldId="265"/>
        </pc:sldMkLst>
      </pc:sldChg>
      <pc:sldChg chg="addSp delSp modSp add mod">
        <pc:chgData name="Ленинградский филиал" userId="4a5de3b51dda58c3" providerId="LiveId" clId="{10B6BBDB-BCC3-4757-8E30-2566AA412BA2}" dt="2026-02-05T10:54:19.030" v="613" actId="1440"/>
        <pc:sldMkLst>
          <pc:docMk/>
          <pc:sldMk cId="2989502979" sldId="266"/>
        </pc:sldMkLst>
        <pc:picChg chg="add mod ord modCrop">
          <ac:chgData name="Ленинградский филиал" userId="4a5de3b51dda58c3" providerId="LiveId" clId="{10B6BBDB-BCC3-4757-8E30-2566AA412BA2}" dt="2026-02-05T10:54:19.030" v="613" actId="1440"/>
          <ac:picMkLst>
            <pc:docMk/>
            <pc:sldMk cId="2989502979" sldId="266"/>
            <ac:picMk id="5" creationId="{731291F5-A682-FDD2-517F-9E982059841C}"/>
          </ac:picMkLst>
        </pc:picChg>
      </pc:sldChg>
      <pc:sldChg chg="addSp delSp modSp add mod">
        <pc:chgData name="Ленинградский филиал" userId="4a5de3b51dda58c3" providerId="LiveId" clId="{10B6BBDB-BCC3-4757-8E30-2566AA412BA2}" dt="2026-02-05T10:55:44.896" v="625" actId="1440"/>
        <pc:sldMkLst>
          <pc:docMk/>
          <pc:sldMk cId="4283979057" sldId="267"/>
        </pc:sldMkLst>
        <pc:picChg chg="add mod ord modCrop">
          <ac:chgData name="Ленинградский филиал" userId="4a5de3b51dda58c3" providerId="LiveId" clId="{10B6BBDB-BCC3-4757-8E30-2566AA412BA2}" dt="2026-02-05T10:55:44.896" v="625" actId="1440"/>
          <ac:picMkLst>
            <pc:docMk/>
            <pc:sldMk cId="4283979057" sldId="267"/>
            <ac:picMk id="5" creationId="{616A7792-B27E-BEE8-8139-1744B3F93AB0}"/>
          </ac:picMkLst>
        </pc:picChg>
      </pc:sldChg>
      <pc:sldChg chg="addSp delSp modSp add mod">
        <pc:chgData name="Ленинградский филиал" userId="4a5de3b51dda58c3" providerId="LiveId" clId="{10B6BBDB-BCC3-4757-8E30-2566AA412BA2}" dt="2026-02-05T10:59:56.003" v="678" actId="478"/>
        <pc:sldMkLst>
          <pc:docMk/>
          <pc:sldMk cId="346834738" sldId="268"/>
        </pc:sldMkLst>
        <pc:picChg chg="add mod">
          <ac:chgData name="Ленинградский филиал" userId="4a5de3b51dda58c3" providerId="LiveId" clId="{10B6BBDB-BCC3-4757-8E30-2566AA412BA2}" dt="2026-02-05T10:59:38.040" v="676" actId="14100"/>
          <ac:picMkLst>
            <pc:docMk/>
            <pc:sldMk cId="346834738" sldId="268"/>
            <ac:picMk id="2" creationId="{E207BE3C-343E-DA4A-CEB0-B433480009EC}"/>
          </ac:picMkLst>
        </pc:picChg>
      </pc:sldChg>
      <pc:sldChg chg="addSp modSp add mod">
        <pc:chgData name="Ленинградский филиал" userId="4a5de3b51dda58c3" providerId="LiveId" clId="{10B6BBDB-BCC3-4757-8E30-2566AA412BA2}" dt="2026-02-12T17:51:32.002" v="865" actId="313"/>
        <pc:sldMkLst>
          <pc:docMk/>
          <pc:sldMk cId="1425611635" sldId="269"/>
        </pc:sldMkLst>
        <pc:spChg chg="mod">
          <ac:chgData name="Ленинградский филиал" userId="4a5de3b51dda58c3" providerId="LiveId" clId="{10B6BBDB-BCC3-4757-8E30-2566AA412BA2}" dt="2026-02-12T17:51:32.002" v="865" actId="313"/>
          <ac:spMkLst>
            <pc:docMk/>
            <pc:sldMk cId="1425611635" sldId="269"/>
            <ac:spMk id="3" creationId="{59CD7D75-B54C-C347-5343-F5D5A858AFF0}"/>
          </ac:spMkLst>
        </pc:spChg>
        <pc:graphicFrameChg chg="add mod modGraphic">
          <ac:chgData name="Ленинградский филиал" userId="4a5de3b51dda58c3" providerId="LiveId" clId="{10B6BBDB-BCC3-4757-8E30-2566AA412BA2}" dt="2026-02-05T11:32:07.276" v="810" actId="14100"/>
          <ac:graphicFrameMkLst>
            <pc:docMk/>
            <pc:sldMk cId="1425611635" sldId="269"/>
            <ac:graphicFrameMk id="2" creationId="{95D4C9F0-79C4-C1F4-9919-D867E2344C8C}"/>
          </ac:graphicFrameMkLst>
        </pc:graphicFrameChg>
      </pc:sldChg>
      <pc:sldChg chg="addSp delSp modSp add del mod">
        <pc:chgData name="Ленинградский филиал" userId="4a5de3b51dda58c3" providerId="LiveId" clId="{10B6BBDB-BCC3-4757-8E30-2566AA412BA2}" dt="2026-02-12T17:26:23.687" v="849" actId="2696"/>
        <pc:sldMkLst>
          <pc:docMk/>
          <pc:sldMk cId="4083404816" sldId="270"/>
        </pc:sldMkLst>
      </pc:sldChg>
      <pc:sldChg chg="add ord">
        <pc:chgData name="Ленинградский филиал" userId="4a5de3b51dda58c3" providerId="LiveId" clId="{10B6BBDB-BCC3-4757-8E30-2566AA412BA2}" dt="2026-02-12T17:27:28.773" v="852"/>
        <pc:sldMkLst>
          <pc:docMk/>
          <pc:sldMk cId="4242344558" sldId="270"/>
        </pc:sldMkLst>
      </pc:sldChg>
      <pc:sldChg chg="addSp delSp modSp add del mod">
        <pc:chgData name="Ленинградский филиал" userId="4a5de3b51dda58c3" providerId="LiveId" clId="{10B6BBDB-BCC3-4757-8E30-2566AA412BA2}" dt="2026-02-05T11:43:05.033" v="834" actId="47"/>
        <pc:sldMkLst>
          <pc:docMk/>
          <pc:sldMk cId="2218898153" sldId="271"/>
        </pc:sldMkLst>
      </pc:sldChg>
      <pc:sldChg chg="addSp modSp add del mod">
        <pc:chgData name="Ленинградский филиал" userId="4a5de3b51dda58c3" providerId="LiveId" clId="{10B6BBDB-BCC3-4757-8E30-2566AA412BA2}" dt="2026-02-12T17:53:52.259" v="866" actId="2696"/>
        <pc:sldMkLst>
          <pc:docMk/>
          <pc:sldMk cId="674952591" sldId="272"/>
        </pc:sldMkLst>
      </pc:sldChg>
      <pc:sldChg chg="add">
        <pc:chgData name="Ленинградский филиал" userId="4a5de3b51dda58c3" providerId="LiveId" clId="{10B6BBDB-BCC3-4757-8E30-2566AA412BA2}" dt="2026-02-12T17:54:01.966" v="867"/>
        <pc:sldMkLst>
          <pc:docMk/>
          <pc:sldMk cId="3815942919" sldId="272"/>
        </pc:sldMkLst>
      </pc:sldChg>
      <pc:sldChg chg="addSp modSp add mod">
        <pc:chgData name="Ленинградский филиал" userId="4a5de3b51dda58c3" providerId="LiveId" clId="{10B6BBDB-BCC3-4757-8E30-2566AA412BA2}" dt="2026-02-05T11:06:41.763" v="716" actId="1440"/>
        <pc:sldMkLst>
          <pc:docMk/>
          <pc:sldMk cId="3779236904" sldId="273"/>
        </pc:sldMkLst>
        <pc:picChg chg="add mod modCrop">
          <ac:chgData name="Ленинградский филиал" userId="4a5de3b51dda58c3" providerId="LiveId" clId="{10B6BBDB-BCC3-4757-8E30-2566AA412BA2}" dt="2026-02-05T11:06:41.763" v="716" actId="1440"/>
          <ac:picMkLst>
            <pc:docMk/>
            <pc:sldMk cId="3779236904" sldId="273"/>
            <ac:picMk id="3" creationId="{EAE8D599-01CB-B789-A9AC-8DB62424A870}"/>
          </ac:picMkLst>
        </pc:picChg>
      </pc:sldChg>
      <pc:sldChg chg="addSp delSp modSp add mod">
        <pc:chgData name="Ленинградский филиал" userId="4a5de3b51dda58c3" providerId="LiveId" clId="{10B6BBDB-BCC3-4757-8E30-2566AA412BA2}" dt="2026-02-05T11:09:09.369" v="727" actId="1440"/>
        <pc:sldMkLst>
          <pc:docMk/>
          <pc:sldMk cId="3273832546" sldId="274"/>
        </pc:sldMkLst>
        <pc:picChg chg="add mod ord modCrop">
          <ac:chgData name="Ленинградский филиал" userId="4a5de3b51dda58c3" providerId="LiveId" clId="{10B6BBDB-BCC3-4757-8E30-2566AA412BA2}" dt="2026-02-05T11:09:09.369" v="727" actId="1440"/>
          <ac:picMkLst>
            <pc:docMk/>
            <pc:sldMk cId="3273832546" sldId="274"/>
            <ac:picMk id="3" creationId="{E1565D54-8F8C-C2D5-23C8-A3281FB030F5}"/>
          </ac:picMkLst>
        </pc:picChg>
      </pc:sldChg>
      <pc:sldChg chg="addSp delSp modSp add mod">
        <pc:chgData name="Ленинградский филиал" userId="4a5de3b51dda58c3" providerId="LiveId" clId="{10B6BBDB-BCC3-4757-8E30-2566AA412BA2}" dt="2026-02-06T07:40:08.473" v="848" actId="1440"/>
        <pc:sldMkLst>
          <pc:docMk/>
          <pc:sldMk cId="900172205" sldId="275"/>
        </pc:sldMkLst>
        <pc:picChg chg="add mod modCrop">
          <ac:chgData name="Ленинградский филиал" userId="4a5de3b51dda58c3" providerId="LiveId" clId="{10B6BBDB-BCC3-4757-8E30-2566AA412BA2}" dt="2026-02-06T07:40:08.473" v="848" actId="1440"/>
          <ac:picMkLst>
            <pc:docMk/>
            <pc:sldMk cId="900172205" sldId="275"/>
            <ac:picMk id="3" creationId="{AABA7830-649B-36AA-474A-C3307E2DD32C}"/>
          </ac:picMkLst>
        </pc:picChg>
      </pc:sldChg>
      <pc:sldChg chg="add del">
        <pc:chgData name="Ленинградский филиал" userId="4a5de3b51dda58c3" providerId="LiveId" clId="{10B6BBDB-BCC3-4757-8E30-2566AA412BA2}" dt="2026-02-05T11:43:02.752" v="833" actId="47"/>
        <pc:sldMkLst>
          <pc:docMk/>
          <pc:sldMk cId="3500912916" sldId="275"/>
        </pc:sldMkLst>
      </pc:sld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FCE5D-0AC3-4E59-831F-AA14BF131E9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3576E-C50B-4F71-8BB1-0585F7A3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2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3576E-C50B-4F71-8BB1-0585F7A3A48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4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3576E-C50B-4F71-8BB1-0585F7A3A48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61593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1FBF6-1424-3B03-7C98-A806F7DD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F1D2F2-FEA1-BD32-D803-DD0A80B96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DF8202-A6B2-E014-9D1F-24C2AC22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BF1-D724-4509-9B2A-EEC51BDD3EF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264C40-CC8F-D46A-EDCF-1CB41B1D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FD1F92-20B6-8EAF-D761-20E9C933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70F-3F2B-473E-952E-8D06FF211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8777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027F2-3EBC-839E-017C-8DC37F0E3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DE5326-34E3-9897-2FC5-4CA2EDCFD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B50EA-9AC6-CE5B-A03D-DC4F578B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BF1-D724-4509-9B2A-EEC51BDD3EF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CCD6C1-3469-8910-6C7F-3ED78A74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321FB1-285D-038F-8F80-DFECBED2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70F-3F2B-473E-952E-8D06FF211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5272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0AD04-1470-6E51-0325-80A5F1ECE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7A988A-AAA8-B495-4F8E-788FA6B5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756D3-D192-CE43-AC4E-F9218A1F0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C1BF1-D724-4509-9B2A-EEC51BDD3EF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0DD114-BD96-2815-6116-5379B3275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E42B0C-8D7C-CBA8-F62F-100D8A0A2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E370F-3F2B-473E-952E-8D06FF211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1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jpeg" /><Relationship Id="rId4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jpeg" /><Relationship Id="rId4" Type="http://schemas.openxmlformats.org/officeDocument/2006/relationships/image" Target="../media/image1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81A725-6D6A-CFDA-7D3F-3BEBC10DF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508"/>
            <a:ext cx="12192000" cy="697950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F7F33-216C-BF79-E1A4-C337BFA6A1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>
                <a:solidFill>
                  <a:srgbClr val="7030A0"/>
                </a:solidFill>
              </a:rPr>
              <a:t>Разработка и индивидуализация образовательного маршрута обучающихся с ОВЗ на основании заключения ПМПК в соответствии с ФАОП </a:t>
            </a:r>
          </a:p>
        </p:txBody>
      </p:sp>
    </p:spTree>
    <p:extLst>
      <p:ext uri="{BB962C8B-B14F-4D97-AF65-F5344CB8AC3E}">
        <p14:creationId xmlns:p14="http://schemas.microsoft.com/office/powerpoint/2010/main" val="29496008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4B561-765F-D94F-34EA-104907987621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187CE-7A7E-31B5-DC4B-6EC6D250C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F13060-162E-25AD-D7C9-81AF6ED28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27921" t="33738" r="38255" b="8580"/>
          <a:stretch>
            <a:fillRect/>
          </a:stretch>
        </p:blipFill>
        <p:spPr>
          <a:xfrm>
            <a:off x="1876085" y="1500083"/>
            <a:ext cx="7996335" cy="49705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F1DC83-C60F-1678-DD90-CBE314A82951}"/>
              </a:ext>
            </a:extLst>
          </p:cNvPr>
          <p:cNvSpPr txBox="1"/>
          <p:nvPr/>
        </p:nvSpPr>
        <p:spPr>
          <a:xfrm>
            <a:off x="2100238" y="671804"/>
            <a:ext cx="7548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>
                <a:solidFill>
                  <a:srgbClr val="7030A0"/>
                </a:solidFill>
              </a:rPr>
              <a:t>Комплектование инклюзивных классов в общеобразовательных школах </a:t>
            </a:r>
          </a:p>
          <a:p>
            <a:pPr algn="ctr"/>
            <a:r>
              <a:rPr lang="ru-RU" b="1">
                <a:solidFill>
                  <a:srgbClr val="7030A0"/>
                </a:solidFill>
              </a:rPr>
              <a:t>(допустимые показатели)</a:t>
            </a:r>
          </a:p>
        </p:txBody>
      </p:sp>
    </p:spTree>
    <p:extLst>
      <p:ext uri="{BB962C8B-B14F-4D97-AF65-F5344CB8AC3E}">
        <p14:creationId xmlns:p14="http://schemas.microsoft.com/office/powerpoint/2010/main" val="29007202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76AB9-A65A-0E12-AE1C-2FBE85B0956E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73CE46-9BF4-DFA9-D94E-9A261AF6D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4D8F7B-80D1-2FB9-6681-DF25E716F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26801" t="23445" r="8307" b="11368"/>
          <a:stretch>
            <a:fillRect/>
          </a:stretch>
        </p:blipFill>
        <p:spPr>
          <a:xfrm>
            <a:off x="1119673" y="774442"/>
            <a:ext cx="10039739" cy="5440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226361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0D124-8986-A182-87B0-358305ADCA6D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7C0222-3B27-F75B-1C8D-8CD024E86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2DD51A-502F-2D3C-8DB6-E9B498BF4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7042" t="18943" r="40085" b="16299"/>
          <a:stretch>
            <a:fillRect/>
          </a:stretch>
        </p:blipFill>
        <p:spPr>
          <a:xfrm>
            <a:off x="1041139" y="802433"/>
            <a:ext cx="5054861" cy="545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F0FACA-78BA-602B-C6B9-A1D790F1A03A}"/>
              </a:ext>
            </a:extLst>
          </p:cNvPr>
          <p:cNvSpPr txBox="1"/>
          <p:nvPr/>
        </p:nvSpPr>
        <p:spPr>
          <a:xfrm>
            <a:off x="6811346" y="942391"/>
            <a:ext cx="444403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endParaRPr lang="ru-RU"/>
          </a:p>
          <a:p>
            <a:r>
              <a:rPr lang="ru-RU"/>
              <a:t>Инклюзивное образование детей с ОВЗ </a:t>
            </a:r>
          </a:p>
          <a:p>
            <a:r>
              <a:rPr lang="ru-RU"/>
              <a:t>можно организовать в следующих формах:</a:t>
            </a:r>
          </a:p>
          <a:p>
            <a:pPr marL="285750" indent="-285750">
              <a:buFontTx/>
              <a:buChar char="-"/>
            </a:pPr>
            <a:endParaRPr lang="ru-RU"/>
          </a:p>
          <a:p>
            <a:pPr marL="285750" indent="-285750">
              <a:buFontTx/>
              <a:buChar char="-"/>
            </a:pPr>
            <a:r>
              <a:rPr lang="ru-RU"/>
              <a:t>Полная инклюзия</a:t>
            </a:r>
          </a:p>
          <a:p>
            <a:pPr marL="285750" indent="-285750">
              <a:buFontTx/>
              <a:buChar char="-"/>
            </a:pPr>
            <a:endParaRPr lang="ru-RU"/>
          </a:p>
          <a:p>
            <a:pPr marL="285750" indent="-285750">
              <a:buFontTx/>
              <a:buChar char="-"/>
            </a:pPr>
            <a:endParaRPr lang="ru-RU"/>
          </a:p>
          <a:p>
            <a:pPr marL="285750" indent="-285750">
              <a:buFontTx/>
              <a:buChar char="-"/>
            </a:pPr>
            <a:r>
              <a:rPr lang="ru-RU"/>
              <a:t>Ресурсный класс</a:t>
            </a:r>
          </a:p>
          <a:p>
            <a:pPr marL="285750" indent="-285750">
              <a:buFontTx/>
              <a:buChar char="-"/>
            </a:pPr>
            <a:endParaRPr lang="ru-RU"/>
          </a:p>
          <a:p>
            <a:pPr marL="285750" indent="-285750">
              <a:buFontTx/>
              <a:buChar char="-"/>
            </a:pPr>
            <a:endParaRPr lang="ru-RU"/>
          </a:p>
          <a:p>
            <a:pPr marL="285750" indent="-285750">
              <a:buFontTx/>
              <a:buChar char="-"/>
            </a:pPr>
            <a:r>
              <a:rPr lang="ru-RU"/>
              <a:t>Автономный класс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24CECC-87ED-C826-FD20-9BF799AE8C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832" t="20817" r="14132" b="70612"/>
          <a:stretch>
            <a:fillRect/>
          </a:stretch>
        </p:blipFill>
        <p:spPr>
          <a:xfrm>
            <a:off x="8873412" y="4601427"/>
            <a:ext cx="2765694" cy="165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2718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55890-B8A8-9332-FB39-23B39B5CC044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FB6C30-600D-E5BB-C49D-04C34E5F2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1291F5-A682-FDD2-517F-9E9820598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7163" t="20444" r="8426" b="13940"/>
          <a:stretch>
            <a:fillRect/>
          </a:stretch>
        </p:blipFill>
        <p:spPr>
          <a:xfrm>
            <a:off x="1007709" y="811763"/>
            <a:ext cx="10161033" cy="566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950297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8CE5C-6133-DDCB-1B6A-F7615DD80452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D69701-54D2-442C-51AF-DA8DA7FC8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6A7792-B27E-BEE8-8139-1744B3F93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7163" t="29665" r="8548" b="5792"/>
          <a:stretch>
            <a:fillRect/>
          </a:stretch>
        </p:blipFill>
        <p:spPr>
          <a:xfrm>
            <a:off x="666584" y="783772"/>
            <a:ext cx="10586134" cy="5486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3979057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0EA88-059A-A5CE-F267-1A12EA280AFA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3A1EF3-936C-1585-BC52-F02987CAB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9CD7D75-B54C-C347-5343-F5D5A858A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5739"/>
            <a:ext cx="10515600" cy="5281224"/>
          </a:xfrm>
        </p:spPr>
        <p:txBody>
          <a:bodyPr/>
          <a:lstStyle/>
          <a:p>
            <a:pPr marL="0" indent="0">
              <a:buNone/>
            </a:pPr>
            <a:r>
              <a:rPr lang="ru-RU" b="1">
                <a:solidFill>
                  <a:srgbClr val="7030A0"/>
                </a:solidFill>
              </a:rPr>
              <a:t>                        Количество профильных специалистов</a:t>
            </a:r>
          </a:p>
          <a:p>
            <a:pPr marL="0" indent="0" algn="just">
              <a:buNone/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штатные нормативы численности работников образовательных организаций, в том числе инклюзивных: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просвещения Российской Федерации от 23 июня 2025 г. № ОК-1835/08 «О примерных штатных нормативах»</a:t>
            </a:r>
          </a:p>
          <a:p>
            <a:pPr marL="0" indent="0" algn="just">
              <a:buNone/>
            </a:pP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5D4C9F0-79C4-C1F4-9919-D867E2344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670674"/>
              </p:ext>
            </p:extLst>
          </p:nvPr>
        </p:nvGraphicFramePr>
        <p:xfrm>
          <a:off x="838200" y="2733869"/>
          <a:ext cx="10515600" cy="3228392"/>
        </p:xfrm>
        <a:graphic>
          <a:graphicData uri="http://schemas.openxmlformats.org/drawingml/2006/table">
            <a:tbl>
              <a:tblPr/>
              <a:tblGrid>
                <a:gridCol w="1718388">
                  <a:extLst>
                    <a:ext uri="{9D8B030D-6E8A-4147-A177-3AD203B41FA5}">
                      <a16:colId xmlns:a16="http://schemas.microsoft.com/office/drawing/2014/main" val="3272491275"/>
                    </a:ext>
                  </a:extLst>
                </a:gridCol>
                <a:gridCol w="8797212">
                  <a:extLst>
                    <a:ext uri="{9D8B030D-6E8A-4147-A177-3AD203B41FA5}">
                      <a16:colId xmlns:a16="http://schemas.microsoft.com/office/drawing/2014/main" val="1198798738"/>
                    </a:ext>
                  </a:extLst>
                </a:gridCol>
              </a:tblGrid>
              <a:tr h="1228466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effectLst/>
                        </a:rPr>
                        <a:t>Педагог-психолог</a:t>
                      </a:r>
                    </a:p>
                  </a:txBody>
                  <a:tcPr marL="51192" marR="51192" marT="25596" marB="25596">
                    <a:lnL w="12700" cap="flat" cmpd="sng" algn="ctr">
                      <a:solidFill>
                        <a:srgbClr val="E854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54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54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54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effectLst/>
                        </a:rPr>
                        <a:t>Должность педагога-психолога устанавливается из расчета одна должность на каждые 300 обучающихся. При количестве обучающихся менее 300 человек используется сетевая форма организации психолого-педагогической помощи, которая обеспечивается центром психолого-педагогической, медицинской и социальной помощи. При численности обучающихся с ограниченными возможностями здоровья (при наличии заключения психолого-медико-педагогической комиссии) 20 человек - 1. При численности обучающихся с расстройствами аутистического спектра (при наличии заключения психолого-медико-педагогической комиссии) 5-8 человек - 1</a:t>
                      </a:r>
                    </a:p>
                  </a:txBody>
                  <a:tcPr marL="51192" marR="51192" marT="25596" marB="25596">
                    <a:lnL w="12700" cap="flat" cmpd="sng" algn="ctr">
                      <a:solidFill>
                        <a:srgbClr val="E854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54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54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55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484552"/>
                  </a:ext>
                </a:extLst>
              </a:tr>
              <a:tr h="666642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effectLst/>
                        </a:rPr>
                        <a:t>Учитель-логопед</a:t>
                      </a:r>
                    </a:p>
                  </a:txBody>
                  <a:tcPr marL="51192" marR="51192" marT="25596" marB="25596">
                    <a:lnL w="12700" cap="flat" cmpd="sng" algn="ctr">
                      <a:solidFill>
                        <a:srgbClr val="E854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55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54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54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effectLst/>
                        </a:rPr>
                        <a:t>При численности обучающихся с ограниченными возможностями здоровья (при наличии заключения психолого-медико-педагогической комиссии) 6-12 человек - 1</a:t>
                      </a:r>
                    </a:p>
                  </a:txBody>
                  <a:tcPr marL="51192" marR="51192" marT="25596" marB="25596">
                    <a:lnL w="12700" cap="flat" cmpd="sng" algn="ctr">
                      <a:solidFill>
                        <a:srgbClr val="7855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55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55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5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180704"/>
                  </a:ext>
                </a:extLst>
              </a:tr>
              <a:tr h="666642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effectLst/>
                        </a:rPr>
                        <a:t>Учитель-дефектолог</a:t>
                      </a:r>
                    </a:p>
                  </a:txBody>
                  <a:tcPr marL="51192" marR="51192" marT="25596" marB="25596">
                    <a:lnL w="12700" cap="flat" cmpd="sng" algn="ctr">
                      <a:solidFill>
                        <a:srgbClr val="E854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5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54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55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effectLst/>
                        </a:rPr>
                        <a:t>При численности обучающихся с ограниченными возможностями здоровья (при наличии заключения психолого-медико-педагогической комиссии) 6-12 человек - 1</a:t>
                      </a:r>
                    </a:p>
                  </a:txBody>
                  <a:tcPr marL="51192" marR="51192" marT="25596" marB="25596">
                    <a:lnL w="12700" cap="flat" cmpd="sng" algn="ctr">
                      <a:solidFill>
                        <a:srgbClr val="705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5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5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5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762162"/>
                  </a:ext>
                </a:extLst>
              </a:tr>
              <a:tr h="666642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effectLst/>
                        </a:rPr>
                        <a:t>Тьютор</a:t>
                      </a:r>
                    </a:p>
                  </a:txBody>
                  <a:tcPr marL="51192" marR="51192" marT="25596" marB="25596">
                    <a:lnL w="12700" cap="flat" cmpd="sng" algn="ctr">
                      <a:solidFill>
                        <a:srgbClr val="9055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5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55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55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effectLst/>
                        </a:rPr>
                        <a:t>При численности обучающихся с ограниченными возможностями здоровья (при наличии заключения психолого-медико-педагогической комиссии) 1-6 человек - 1</a:t>
                      </a:r>
                    </a:p>
                  </a:txBody>
                  <a:tcPr marL="51192" marR="51192" marT="25596" marB="25596">
                    <a:lnL w="12700" cap="flat" cmpd="sng" algn="ctr">
                      <a:solidFill>
                        <a:srgbClr val="E05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5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5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56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662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61163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52325-FF65-5FEA-DD4E-89D55311E4E5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7728D9-67A2-59E9-00EF-E812BBC5F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07BE3C-343E-DA4A-CEB0-B43348000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86" y="502666"/>
            <a:ext cx="10337316" cy="604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473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68F09-C91D-050E-0206-9EBEA854E780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CF5EA5-E8B7-5677-AF0D-EC161A530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128CB269-1029-354F-AA5D-30FDCA2F6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E8D599-01CB-B789-A9AC-8DB62424A8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939" t="26621" r="8163" b="8572"/>
          <a:stretch>
            <a:fillRect/>
          </a:stretch>
        </p:blipFill>
        <p:spPr>
          <a:xfrm>
            <a:off x="731980" y="391886"/>
            <a:ext cx="10884632" cy="587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9236904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7618A-0C20-CC3F-2553-DEDB412FEE2F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095924-3E63-2DA4-6D62-90DE601B9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Объект 2">
            <a:extLst>
              <a:ext uri="{FF2B5EF4-FFF2-40B4-BE49-F238E27FC236}">
                <a16:creationId xmlns:a16="http://schemas.microsoft.com/office/drawing/2014/main" id="{E1565D54-8F8C-C2D5-23C8-A3281FB03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6560" t="23231" r="8427" b="12011"/>
          <a:stretch>
            <a:fillRect/>
          </a:stretch>
        </p:blipFill>
        <p:spPr>
          <a:xfrm>
            <a:off x="722246" y="867747"/>
            <a:ext cx="10241223" cy="5288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383254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7E62E9-C708-9908-5727-13FE8771A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508"/>
            <a:ext cx="12192000" cy="6979508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262551-6EB9-E32B-2650-CFE9BCC83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6952" t="18667" r="8482" b="16078"/>
          <a:stretch>
            <a:fillRect/>
          </a:stretch>
        </p:blipFill>
        <p:spPr>
          <a:xfrm>
            <a:off x="874745" y="365124"/>
            <a:ext cx="10621670" cy="554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312999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3AF44-858A-6080-B310-F5E445156D54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EB129F-5D5E-6F4D-CDD0-C805C4982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508"/>
            <a:ext cx="12192000" cy="69795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BA7830-649B-36AA-474A-C3307E2DD3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036" t="21225" r="6250" b="5324"/>
          <a:stretch>
            <a:fillRect/>
          </a:stretch>
        </p:blipFill>
        <p:spPr>
          <a:xfrm>
            <a:off x="765110" y="261671"/>
            <a:ext cx="10664890" cy="6231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017220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1FD240-5B06-D4DA-4351-6938CDD68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6E4C58-0BA4-4CAA-08B0-468E06BC5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6795" y="597159"/>
            <a:ext cx="10699230" cy="534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9076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CD2B9-84BE-3AD5-AB33-30519EC5A4A1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17462D-F340-2466-D63A-795A83689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9871F45-AFB4-C3D5-2B1F-94ACEBC36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6801" t="24303" r="8307" b="12011"/>
          <a:stretch>
            <a:fillRect/>
          </a:stretch>
        </p:blipFill>
        <p:spPr>
          <a:xfrm>
            <a:off x="653143" y="615820"/>
            <a:ext cx="10879494" cy="58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850191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4565B-14EB-CD7D-8800-9B7973BCD89E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CB288A-FDDD-552D-5DB0-0D55C8A3A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72A39F-0D56-4D7A-782F-1540C336C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49" y="154422"/>
            <a:ext cx="9195562" cy="49417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F23310-93DA-8CD2-8023-B0D4FD1A8804}"/>
              </a:ext>
            </a:extLst>
          </p:cNvPr>
          <p:cNvSpPr txBox="1"/>
          <p:nvPr/>
        </p:nvSpPr>
        <p:spPr>
          <a:xfrm>
            <a:off x="3163078" y="5096157"/>
            <a:ext cx="8707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/>
              <a:t>Письмо Минпросвещения России от 29.08.2025 N ОК-2425/07 "О направлении разъяснений" (вместе с "Разъяснениями по вопросу организации общего образования обучающихся с ограниченными возможностями здоровья, с инвалидностью по индивидуальному учебному плану на дому или в общеобразовательной организации")</a:t>
            </a:r>
          </a:p>
        </p:txBody>
      </p:sp>
    </p:spTree>
    <p:extLst>
      <p:ext uri="{BB962C8B-B14F-4D97-AF65-F5344CB8AC3E}">
        <p14:creationId xmlns:p14="http://schemas.microsoft.com/office/powerpoint/2010/main" val="424234455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46587-57FA-A946-CA66-F7780F136416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474792-6AE3-5949-6308-0D78F83DF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61B74990-BC4F-8D1C-9930-5767A9810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6801" t="18965" r="8669" b="16812"/>
          <a:stretch>
            <a:fillRect/>
          </a:stretch>
        </p:blipFill>
        <p:spPr>
          <a:xfrm>
            <a:off x="755781" y="811763"/>
            <a:ext cx="10607938" cy="5355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561502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9F34F-3117-4619-8FD5-FBD8E219137B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05E331-8280-7643-5CB7-F02D8CC7A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5BB69840-2821-3C2C-C7AA-53DC2F85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6E3784-C24F-28D6-9233-BCAA4AC360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708" t="19592" r="8546" b="16959"/>
          <a:stretch>
            <a:fillRect/>
          </a:stretch>
        </p:blipFill>
        <p:spPr>
          <a:xfrm>
            <a:off x="838199" y="419878"/>
            <a:ext cx="10515599" cy="5859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594291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546BB-7279-B49A-8345-FEA0CDDFF3FE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E170E5-69BC-6E6D-8E71-8C7B1D177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CEFAFE97-DFC4-3BD9-B597-1C63B70CE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7163" t="19157" r="8307" b="16942"/>
          <a:stretch>
            <a:fillRect/>
          </a:stretch>
        </p:blipFill>
        <p:spPr>
          <a:xfrm>
            <a:off x="858416" y="513184"/>
            <a:ext cx="10384972" cy="5719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408993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12</Paragraphs>
  <Slides>18</Slides>
  <Notes>2</Notes>
  <TotalTime>327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3">
      <vt:lpstr>Arial</vt:lpstr>
      <vt:lpstr>Calibri Light</vt:lpstr>
      <vt:lpstr>Calibri</vt:lpstr>
      <vt:lpstr>Times New Roman</vt:lpstr>
      <vt:lpstr>Тема Office</vt:lpstr>
      <vt:lpstr>Разработка и индивидуализация образовательного маршрута обучающихся с ОВЗ на основании заключения ПМПК в соответствии с ФАОП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Ленинградский филиал</dc:creator>
  <cp:lastModifiedBy>Ленинградский филиал</cp:lastModifiedBy>
  <cp:revision>1</cp:revision>
  <dcterms:created xsi:type="dcterms:W3CDTF">2026-02-05T07:16:03Z</dcterms:created>
  <dcterms:modified xsi:type="dcterms:W3CDTF">2026-02-16T09:11:44Z</dcterms:modified>
</cp:coreProperties>
</file>