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68" r:id="rId14"/>
    <p:sldId id="266" r:id="rId15"/>
    <p:sldId id="267" r:id="rId16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691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255E9B"/>
                </a:solidFill>
                <a:latin typeface="Gotham Pro Medium"/>
                <a:cs typeface="Gotham Pro Medium"/>
              </a:defRPr>
            </a:lvl1pPr>
          </a:lstStyle>
          <a:p>
            <a:pPr marL="38100">
              <a:lnSpc>
                <a:spcPts val="3920"/>
              </a:lnSpc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50" b="1" i="0">
                <a:solidFill>
                  <a:schemeClr val="bg1"/>
                </a:solidFill>
                <a:latin typeface="Gotham Pro Black"/>
                <a:cs typeface="Gotham Pr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7250" b="1" i="0">
                <a:solidFill>
                  <a:srgbClr val="255E9B"/>
                </a:solidFill>
                <a:latin typeface="Gotham Pro Black"/>
                <a:cs typeface="Gotham Pro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255E9B"/>
                </a:solidFill>
                <a:latin typeface="Gotham Pro Medium"/>
                <a:cs typeface="Gotham Pro Medium"/>
              </a:defRPr>
            </a:lvl1pPr>
          </a:lstStyle>
          <a:p>
            <a:pPr marL="38100">
              <a:lnSpc>
                <a:spcPts val="3920"/>
              </a:lnSpc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50" b="1" i="0">
                <a:solidFill>
                  <a:schemeClr val="bg1"/>
                </a:solidFill>
                <a:latin typeface="Gotham Pro Black"/>
                <a:cs typeface="Gotham Pr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255E9B"/>
                </a:solidFill>
                <a:latin typeface="Gotham Pro Medium"/>
                <a:cs typeface="Gotham Pro Medium"/>
              </a:defRPr>
            </a:lvl1pPr>
          </a:lstStyle>
          <a:p>
            <a:pPr marL="38100">
              <a:lnSpc>
                <a:spcPts val="3920"/>
              </a:lnSpc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50" b="1" i="0">
                <a:solidFill>
                  <a:schemeClr val="bg1"/>
                </a:solidFill>
                <a:latin typeface="Gotham Pro Black"/>
                <a:cs typeface="Gotham Pr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255E9B"/>
                </a:solidFill>
                <a:latin typeface="Gotham Pro Medium"/>
                <a:cs typeface="Gotham Pro Medium"/>
              </a:defRPr>
            </a:lvl1pPr>
          </a:lstStyle>
          <a:p>
            <a:pPr marL="38100">
              <a:lnSpc>
                <a:spcPts val="3920"/>
              </a:lnSpc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1049" y="3004757"/>
            <a:ext cx="16763049" cy="83037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255E9B"/>
                </a:solidFill>
                <a:latin typeface="Gotham Pro Medium"/>
                <a:cs typeface="Gotham Pro Medium"/>
              </a:defRPr>
            </a:lvl1pPr>
          </a:lstStyle>
          <a:p>
            <a:pPr marL="38100">
              <a:lnSpc>
                <a:spcPts val="3920"/>
              </a:lnSpc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41049" y="3004757"/>
            <a:ext cx="16763049" cy="83037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5791341" y="9934284"/>
            <a:ext cx="4312920" cy="929640"/>
          </a:xfrm>
          <a:custGeom>
            <a:avLst/>
            <a:gdLst/>
            <a:ahLst/>
            <a:cxnLst/>
            <a:rect l="l" t="t" r="r" b="b"/>
            <a:pathLst>
              <a:path w="4312919" h="929640">
                <a:moveTo>
                  <a:pt x="4312633" y="0"/>
                </a:moveTo>
                <a:lnTo>
                  <a:pt x="0" y="0"/>
                </a:lnTo>
                <a:lnTo>
                  <a:pt x="0" y="929406"/>
                </a:lnTo>
                <a:lnTo>
                  <a:pt x="4312633" y="929406"/>
                </a:lnTo>
                <a:lnTo>
                  <a:pt x="43126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022353" y="10116437"/>
            <a:ext cx="669290" cy="567055"/>
          </a:xfrm>
          <a:custGeom>
            <a:avLst/>
            <a:gdLst/>
            <a:ahLst/>
            <a:cxnLst/>
            <a:rect l="l" t="t" r="r" b="b"/>
            <a:pathLst>
              <a:path w="669290" h="567054">
                <a:moveTo>
                  <a:pt x="99030" y="51956"/>
                </a:moveTo>
                <a:lnTo>
                  <a:pt x="71788" y="51956"/>
                </a:lnTo>
                <a:lnTo>
                  <a:pt x="116572" y="219804"/>
                </a:lnTo>
                <a:lnTo>
                  <a:pt x="116729" y="221113"/>
                </a:lnTo>
                <a:lnTo>
                  <a:pt x="117054" y="222370"/>
                </a:lnTo>
                <a:lnTo>
                  <a:pt x="117567" y="223532"/>
                </a:lnTo>
                <a:lnTo>
                  <a:pt x="127744" y="261709"/>
                </a:lnTo>
                <a:lnTo>
                  <a:pt x="17664" y="289415"/>
                </a:lnTo>
                <a:lnTo>
                  <a:pt x="11141" y="294252"/>
                </a:lnTo>
                <a:lnTo>
                  <a:pt x="10889" y="294598"/>
                </a:lnTo>
                <a:lnTo>
                  <a:pt x="10617" y="294922"/>
                </a:lnTo>
                <a:lnTo>
                  <a:pt x="10167" y="295676"/>
                </a:lnTo>
                <a:lnTo>
                  <a:pt x="10010" y="296095"/>
                </a:lnTo>
                <a:lnTo>
                  <a:pt x="9465" y="297216"/>
                </a:lnTo>
                <a:lnTo>
                  <a:pt x="9182" y="298001"/>
                </a:lnTo>
                <a:lnTo>
                  <a:pt x="9015" y="298828"/>
                </a:lnTo>
                <a:lnTo>
                  <a:pt x="8785" y="299645"/>
                </a:lnTo>
                <a:lnTo>
                  <a:pt x="8648" y="300524"/>
                </a:lnTo>
                <a:lnTo>
                  <a:pt x="8638" y="303456"/>
                </a:lnTo>
                <a:lnTo>
                  <a:pt x="8764" y="304294"/>
                </a:lnTo>
                <a:lnTo>
                  <a:pt x="9015" y="305331"/>
                </a:lnTo>
                <a:lnTo>
                  <a:pt x="9088" y="305477"/>
                </a:lnTo>
                <a:lnTo>
                  <a:pt x="9319" y="306273"/>
                </a:lnTo>
                <a:lnTo>
                  <a:pt x="9528" y="306891"/>
                </a:lnTo>
                <a:lnTo>
                  <a:pt x="9905" y="307697"/>
                </a:lnTo>
                <a:lnTo>
                  <a:pt x="10041" y="307896"/>
                </a:lnTo>
                <a:lnTo>
                  <a:pt x="10439" y="308639"/>
                </a:lnTo>
                <a:lnTo>
                  <a:pt x="10743" y="309152"/>
                </a:lnTo>
                <a:lnTo>
                  <a:pt x="11151" y="309718"/>
                </a:lnTo>
                <a:lnTo>
                  <a:pt x="11206" y="309854"/>
                </a:lnTo>
                <a:lnTo>
                  <a:pt x="87777" y="410657"/>
                </a:lnTo>
                <a:lnTo>
                  <a:pt x="41684" y="556820"/>
                </a:lnTo>
                <a:lnTo>
                  <a:pt x="45537" y="564202"/>
                </a:lnTo>
                <a:lnTo>
                  <a:pt x="53778" y="566799"/>
                </a:lnTo>
                <a:lnTo>
                  <a:pt x="55108" y="566998"/>
                </a:lnTo>
                <a:lnTo>
                  <a:pt x="62008" y="566998"/>
                </a:lnTo>
                <a:lnTo>
                  <a:pt x="67191" y="563406"/>
                </a:lnTo>
                <a:lnTo>
                  <a:pt x="107274" y="436321"/>
                </a:lnTo>
                <a:lnTo>
                  <a:pt x="140318" y="436321"/>
                </a:lnTo>
                <a:lnTo>
                  <a:pt x="116970" y="405579"/>
                </a:lnTo>
                <a:lnTo>
                  <a:pt x="125063" y="379915"/>
                </a:lnTo>
                <a:lnTo>
                  <a:pt x="97473" y="379915"/>
                </a:lnTo>
                <a:lnTo>
                  <a:pt x="44249" y="309854"/>
                </a:lnTo>
                <a:lnTo>
                  <a:pt x="126058" y="289268"/>
                </a:lnTo>
                <a:lnTo>
                  <a:pt x="351322" y="289268"/>
                </a:lnTo>
                <a:lnTo>
                  <a:pt x="350427" y="286766"/>
                </a:lnTo>
                <a:lnTo>
                  <a:pt x="322482" y="286766"/>
                </a:lnTo>
                <a:lnTo>
                  <a:pt x="223595" y="272955"/>
                </a:lnTo>
                <a:lnTo>
                  <a:pt x="225361" y="269562"/>
                </a:lnTo>
                <a:lnTo>
                  <a:pt x="199355" y="269562"/>
                </a:lnTo>
                <a:lnTo>
                  <a:pt x="155440" y="263426"/>
                </a:lnTo>
                <a:lnTo>
                  <a:pt x="146969" y="231699"/>
                </a:lnTo>
                <a:lnTo>
                  <a:pt x="429588" y="231699"/>
                </a:lnTo>
                <a:lnTo>
                  <a:pt x="429767" y="230034"/>
                </a:lnTo>
                <a:lnTo>
                  <a:pt x="519276" y="210004"/>
                </a:lnTo>
                <a:lnTo>
                  <a:pt x="398919" y="210004"/>
                </a:lnTo>
                <a:lnTo>
                  <a:pt x="397987" y="209784"/>
                </a:lnTo>
                <a:lnTo>
                  <a:pt x="397024" y="209627"/>
                </a:lnTo>
                <a:lnTo>
                  <a:pt x="204056" y="206349"/>
                </a:lnTo>
                <a:lnTo>
                  <a:pt x="203878" y="205868"/>
                </a:lnTo>
                <a:lnTo>
                  <a:pt x="175827" y="205868"/>
                </a:lnTo>
                <a:lnTo>
                  <a:pt x="139922" y="205260"/>
                </a:lnTo>
                <a:lnTo>
                  <a:pt x="99030" y="51956"/>
                </a:lnTo>
                <a:close/>
              </a:path>
              <a:path w="669290" h="567054">
                <a:moveTo>
                  <a:pt x="424492" y="318838"/>
                </a:moveTo>
                <a:lnTo>
                  <a:pt x="361894" y="318838"/>
                </a:lnTo>
                <a:lnTo>
                  <a:pt x="398239" y="323906"/>
                </a:lnTo>
                <a:lnTo>
                  <a:pt x="489608" y="560035"/>
                </a:lnTo>
                <a:lnTo>
                  <a:pt x="494581" y="563228"/>
                </a:lnTo>
                <a:lnTo>
                  <a:pt x="501440" y="563228"/>
                </a:lnTo>
                <a:lnTo>
                  <a:pt x="503042" y="562946"/>
                </a:lnTo>
                <a:lnTo>
                  <a:pt x="511377" y="559710"/>
                </a:lnTo>
                <a:lnTo>
                  <a:pt x="514748" y="552098"/>
                </a:lnTo>
                <a:lnTo>
                  <a:pt x="424492" y="318838"/>
                </a:lnTo>
                <a:close/>
              </a:path>
              <a:path w="669290" h="567054">
                <a:moveTo>
                  <a:pt x="351487" y="289729"/>
                </a:moveTo>
                <a:lnTo>
                  <a:pt x="153503" y="289729"/>
                </a:lnTo>
                <a:lnTo>
                  <a:pt x="332482" y="314723"/>
                </a:lnTo>
                <a:lnTo>
                  <a:pt x="418510" y="555344"/>
                </a:lnTo>
                <a:lnTo>
                  <a:pt x="423568" y="558695"/>
                </a:lnTo>
                <a:lnTo>
                  <a:pt x="431044" y="558695"/>
                </a:lnTo>
                <a:lnTo>
                  <a:pt x="433159" y="558202"/>
                </a:lnTo>
                <a:lnTo>
                  <a:pt x="441117" y="554035"/>
                </a:lnTo>
                <a:lnTo>
                  <a:pt x="443295" y="546527"/>
                </a:lnTo>
                <a:lnTo>
                  <a:pt x="361894" y="318838"/>
                </a:lnTo>
                <a:lnTo>
                  <a:pt x="424492" y="318838"/>
                </a:lnTo>
                <a:lnTo>
                  <a:pt x="421170" y="310252"/>
                </a:lnTo>
                <a:lnTo>
                  <a:pt x="422585" y="297048"/>
                </a:lnTo>
                <a:lnTo>
                  <a:pt x="396124" y="297048"/>
                </a:lnTo>
                <a:lnTo>
                  <a:pt x="351895" y="290870"/>
                </a:lnTo>
                <a:lnTo>
                  <a:pt x="351487" y="289729"/>
                </a:lnTo>
                <a:close/>
              </a:path>
              <a:path w="669290" h="567054">
                <a:moveTo>
                  <a:pt x="140318" y="436321"/>
                </a:moveTo>
                <a:lnTo>
                  <a:pt x="107274" y="436321"/>
                </a:lnTo>
                <a:lnTo>
                  <a:pt x="132990" y="470184"/>
                </a:lnTo>
                <a:lnTo>
                  <a:pt x="136917" y="471975"/>
                </a:lnTo>
                <a:lnTo>
                  <a:pt x="143671" y="471975"/>
                </a:lnTo>
                <a:lnTo>
                  <a:pt x="146466" y="471095"/>
                </a:lnTo>
                <a:lnTo>
                  <a:pt x="154623" y="464896"/>
                </a:lnTo>
                <a:lnTo>
                  <a:pt x="155754" y="456645"/>
                </a:lnTo>
                <a:lnTo>
                  <a:pt x="140318" y="436321"/>
                </a:lnTo>
                <a:close/>
              </a:path>
              <a:path w="669290" h="567054">
                <a:moveTo>
                  <a:pt x="351322" y="289268"/>
                </a:moveTo>
                <a:lnTo>
                  <a:pt x="126058" y="289268"/>
                </a:lnTo>
                <a:lnTo>
                  <a:pt x="97473" y="379915"/>
                </a:lnTo>
                <a:lnTo>
                  <a:pt x="125063" y="379915"/>
                </a:lnTo>
                <a:lnTo>
                  <a:pt x="153503" y="289729"/>
                </a:lnTo>
                <a:lnTo>
                  <a:pt x="351487" y="289729"/>
                </a:lnTo>
                <a:lnTo>
                  <a:pt x="351322" y="289268"/>
                </a:lnTo>
                <a:close/>
              </a:path>
              <a:path w="669290" h="567054">
                <a:moveTo>
                  <a:pt x="429144" y="235846"/>
                </a:moveTo>
                <a:lnTo>
                  <a:pt x="402678" y="235846"/>
                </a:lnTo>
                <a:lnTo>
                  <a:pt x="396124" y="297048"/>
                </a:lnTo>
                <a:lnTo>
                  <a:pt x="422585" y="297048"/>
                </a:lnTo>
                <a:lnTo>
                  <a:pt x="429144" y="235846"/>
                </a:lnTo>
                <a:close/>
              </a:path>
              <a:path w="669290" h="567054">
                <a:moveTo>
                  <a:pt x="325948" y="239008"/>
                </a:moveTo>
                <a:lnTo>
                  <a:pt x="312744" y="245982"/>
                </a:lnTo>
                <a:lnTo>
                  <a:pt x="310597" y="253510"/>
                </a:lnTo>
                <a:lnTo>
                  <a:pt x="322482" y="286766"/>
                </a:lnTo>
                <a:lnTo>
                  <a:pt x="350427" y="286766"/>
                </a:lnTo>
                <a:lnTo>
                  <a:pt x="334628" y="242568"/>
                </a:lnTo>
                <a:lnTo>
                  <a:pt x="325948" y="239008"/>
                </a:lnTo>
                <a:close/>
              </a:path>
              <a:path w="669290" h="567054">
                <a:moveTo>
                  <a:pt x="429588" y="231699"/>
                </a:moveTo>
                <a:lnTo>
                  <a:pt x="146969" y="231699"/>
                </a:lnTo>
                <a:lnTo>
                  <a:pt x="185606" y="232348"/>
                </a:lnTo>
                <a:lnTo>
                  <a:pt x="199355" y="269562"/>
                </a:lnTo>
                <a:lnTo>
                  <a:pt x="225361" y="269562"/>
                </a:lnTo>
                <a:lnTo>
                  <a:pt x="225438" y="269415"/>
                </a:lnTo>
                <a:lnTo>
                  <a:pt x="225720" y="264997"/>
                </a:lnTo>
                <a:lnTo>
                  <a:pt x="213836" y="232830"/>
                </a:lnTo>
                <a:lnTo>
                  <a:pt x="429467" y="232830"/>
                </a:lnTo>
                <a:lnTo>
                  <a:pt x="429588" y="231699"/>
                </a:lnTo>
                <a:close/>
              </a:path>
              <a:path w="669290" h="567054">
                <a:moveTo>
                  <a:pt x="429467" y="232830"/>
                </a:moveTo>
                <a:lnTo>
                  <a:pt x="213836" y="232830"/>
                </a:lnTo>
                <a:lnTo>
                  <a:pt x="395579" y="235919"/>
                </a:lnTo>
                <a:lnTo>
                  <a:pt x="396877" y="235919"/>
                </a:lnTo>
                <a:lnTo>
                  <a:pt x="397904" y="235751"/>
                </a:lnTo>
                <a:lnTo>
                  <a:pt x="398909" y="235511"/>
                </a:lnTo>
                <a:lnTo>
                  <a:pt x="429180" y="235511"/>
                </a:lnTo>
                <a:lnTo>
                  <a:pt x="429467" y="232830"/>
                </a:lnTo>
                <a:close/>
              </a:path>
              <a:path w="669290" h="567054">
                <a:moveTo>
                  <a:pt x="429180" y="235511"/>
                </a:moveTo>
                <a:lnTo>
                  <a:pt x="398909" y="235511"/>
                </a:lnTo>
                <a:lnTo>
                  <a:pt x="399914" y="235751"/>
                </a:lnTo>
                <a:lnTo>
                  <a:pt x="400930" y="235919"/>
                </a:lnTo>
                <a:lnTo>
                  <a:pt x="402218" y="235919"/>
                </a:lnTo>
                <a:lnTo>
                  <a:pt x="402448" y="235856"/>
                </a:lnTo>
                <a:lnTo>
                  <a:pt x="402678" y="235846"/>
                </a:lnTo>
                <a:lnTo>
                  <a:pt x="429144" y="235846"/>
                </a:lnTo>
                <a:lnTo>
                  <a:pt x="429180" y="235511"/>
                </a:lnTo>
                <a:close/>
              </a:path>
              <a:path w="669290" h="567054">
                <a:moveTo>
                  <a:pt x="659089" y="151806"/>
                </a:moveTo>
                <a:lnTo>
                  <a:pt x="399118" y="209930"/>
                </a:lnTo>
                <a:lnTo>
                  <a:pt x="398919" y="210004"/>
                </a:lnTo>
                <a:lnTo>
                  <a:pt x="519276" y="210004"/>
                </a:lnTo>
                <a:lnTo>
                  <a:pt x="664639" y="177523"/>
                </a:lnTo>
                <a:lnTo>
                  <a:pt x="669152" y="170528"/>
                </a:lnTo>
                <a:lnTo>
                  <a:pt x="666094" y="156319"/>
                </a:lnTo>
                <a:lnTo>
                  <a:pt x="659089" y="151806"/>
                </a:lnTo>
                <a:close/>
              </a:path>
              <a:path w="669290" h="567054">
                <a:moveTo>
                  <a:pt x="140049" y="33067"/>
                </a:moveTo>
                <a:lnTo>
                  <a:pt x="112007" y="33067"/>
                </a:lnTo>
                <a:lnTo>
                  <a:pt x="175827" y="205868"/>
                </a:lnTo>
                <a:lnTo>
                  <a:pt x="203878" y="205868"/>
                </a:lnTo>
                <a:lnTo>
                  <a:pt x="140049" y="33067"/>
                </a:lnTo>
                <a:close/>
              </a:path>
              <a:path w="669290" h="567054">
                <a:moveTo>
                  <a:pt x="120498" y="0"/>
                </a:moveTo>
                <a:lnTo>
                  <a:pt x="2837" y="55275"/>
                </a:lnTo>
                <a:lnTo>
                  <a:pt x="0" y="63118"/>
                </a:lnTo>
                <a:lnTo>
                  <a:pt x="5340" y="74458"/>
                </a:lnTo>
                <a:lnTo>
                  <a:pt x="10062" y="77254"/>
                </a:lnTo>
                <a:lnTo>
                  <a:pt x="16879" y="77254"/>
                </a:lnTo>
                <a:lnTo>
                  <a:pt x="18784" y="76856"/>
                </a:lnTo>
                <a:lnTo>
                  <a:pt x="71788" y="51956"/>
                </a:lnTo>
                <a:lnTo>
                  <a:pt x="99030" y="51956"/>
                </a:lnTo>
                <a:lnTo>
                  <a:pt x="95997" y="40585"/>
                </a:lnTo>
                <a:lnTo>
                  <a:pt x="112007" y="33067"/>
                </a:lnTo>
                <a:lnTo>
                  <a:pt x="140049" y="33067"/>
                </a:lnTo>
                <a:lnTo>
                  <a:pt x="132341" y="12198"/>
                </a:lnTo>
                <a:lnTo>
                  <a:pt x="132142" y="11256"/>
                </a:lnTo>
                <a:lnTo>
                  <a:pt x="131849" y="10324"/>
                </a:lnTo>
                <a:lnTo>
                  <a:pt x="128331" y="2837"/>
                </a:lnTo>
                <a:lnTo>
                  <a:pt x="120498" y="0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7024028" y="10116262"/>
            <a:ext cx="0" cy="567690"/>
          </a:xfrm>
          <a:custGeom>
            <a:avLst/>
            <a:gdLst/>
            <a:ahLst/>
            <a:cxnLst/>
            <a:rect l="l" t="t" r="r" b="b"/>
            <a:pathLst>
              <a:path h="567690">
                <a:moveTo>
                  <a:pt x="0" y="0"/>
                </a:moveTo>
                <a:lnTo>
                  <a:pt x="0" y="567176"/>
                </a:lnTo>
              </a:path>
            </a:pathLst>
          </a:custGeom>
          <a:solidFill>
            <a:srgbClr val="2D29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7024028" y="10116262"/>
            <a:ext cx="0" cy="567690"/>
          </a:xfrm>
          <a:custGeom>
            <a:avLst/>
            <a:gdLst/>
            <a:ahLst/>
            <a:cxnLst/>
            <a:rect l="l" t="t" r="r" b="b"/>
            <a:pathLst>
              <a:path h="567690">
                <a:moveTo>
                  <a:pt x="0" y="0"/>
                </a:moveTo>
                <a:lnTo>
                  <a:pt x="0" y="567176"/>
                </a:lnTo>
              </a:path>
            </a:pathLst>
          </a:custGeom>
          <a:ln w="5507">
            <a:solidFill>
              <a:srgbClr val="2D29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8726135" y="10403592"/>
            <a:ext cx="41275" cy="102870"/>
          </a:xfrm>
          <a:custGeom>
            <a:avLst/>
            <a:gdLst/>
            <a:ahLst/>
            <a:cxnLst/>
            <a:rect l="l" t="t" r="r" b="b"/>
            <a:pathLst>
              <a:path w="41275" h="102870">
                <a:moveTo>
                  <a:pt x="0" y="102870"/>
                </a:moveTo>
                <a:lnTo>
                  <a:pt x="41234" y="102870"/>
                </a:lnTo>
                <a:lnTo>
                  <a:pt x="41234" y="0"/>
                </a:lnTo>
                <a:lnTo>
                  <a:pt x="0" y="0"/>
                </a:lnTo>
                <a:lnTo>
                  <a:pt x="0" y="102870"/>
                </a:lnTo>
                <a:close/>
              </a:path>
            </a:pathLst>
          </a:custGeom>
          <a:solidFill>
            <a:srgbClr val="DC25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59518" y="10364476"/>
            <a:ext cx="1654118" cy="317951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8681536" y="10370572"/>
            <a:ext cx="285750" cy="135890"/>
          </a:xfrm>
          <a:custGeom>
            <a:avLst/>
            <a:gdLst/>
            <a:ahLst/>
            <a:cxnLst/>
            <a:rect l="l" t="t" r="r" b="b"/>
            <a:pathLst>
              <a:path w="285750" h="135890">
                <a:moveTo>
                  <a:pt x="130517" y="0"/>
                </a:moveTo>
                <a:lnTo>
                  <a:pt x="0" y="0"/>
                </a:lnTo>
                <a:lnTo>
                  <a:pt x="0" y="33020"/>
                </a:lnTo>
                <a:lnTo>
                  <a:pt x="130517" y="33020"/>
                </a:lnTo>
                <a:lnTo>
                  <a:pt x="130517" y="0"/>
                </a:lnTo>
                <a:close/>
              </a:path>
              <a:path w="285750" h="135890">
                <a:moveTo>
                  <a:pt x="285534" y="304"/>
                </a:moveTo>
                <a:lnTo>
                  <a:pt x="247065" y="292"/>
                </a:lnTo>
                <a:lnTo>
                  <a:pt x="189407" y="76390"/>
                </a:lnTo>
                <a:lnTo>
                  <a:pt x="189458" y="254"/>
                </a:lnTo>
                <a:lnTo>
                  <a:pt x="148640" y="241"/>
                </a:lnTo>
                <a:lnTo>
                  <a:pt x="148551" y="135496"/>
                </a:lnTo>
                <a:lnTo>
                  <a:pt x="187020" y="135521"/>
                </a:lnTo>
                <a:lnTo>
                  <a:pt x="244690" y="59423"/>
                </a:lnTo>
                <a:lnTo>
                  <a:pt x="244640" y="135547"/>
                </a:lnTo>
                <a:lnTo>
                  <a:pt x="285445" y="135585"/>
                </a:lnTo>
                <a:lnTo>
                  <a:pt x="285534" y="304"/>
                </a:lnTo>
                <a:close/>
              </a:path>
            </a:pathLst>
          </a:custGeom>
          <a:solidFill>
            <a:srgbClr val="DC25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993404" y="10370049"/>
            <a:ext cx="309765" cy="136289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17840199" y="10117283"/>
            <a:ext cx="305435" cy="138430"/>
          </a:xfrm>
          <a:custGeom>
            <a:avLst/>
            <a:gdLst/>
            <a:ahLst/>
            <a:cxnLst/>
            <a:rect l="l" t="t" r="r" b="b"/>
            <a:pathLst>
              <a:path w="305434" h="138429">
                <a:moveTo>
                  <a:pt x="137985" y="0"/>
                </a:moveTo>
                <a:lnTo>
                  <a:pt x="0" y="0"/>
                </a:lnTo>
                <a:lnTo>
                  <a:pt x="0" y="137985"/>
                </a:lnTo>
                <a:lnTo>
                  <a:pt x="137985" y="137985"/>
                </a:lnTo>
                <a:lnTo>
                  <a:pt x="137985" y="0"/>
                </a:lnTo>
                <a:close/>
              </a:path>
              <a:path w="305434" h="138429">
                <a:moveTo>
                  <a:pt x="304927" y="0"/>
                </a:moveTo>
                <a:lnTo>
                  <a:pt x="166941" y="0"/>
                </a:lnTo>
                <a:lnTo>
                  <a:pt x="166941" y="137985"/>
                </a:lnTo>
                <a:lnTo>
                  <a:pt x="304927" y="137985"/>
                </a:lnTo>
                <a:lnTo>
                  <a:pt x="304927" y="0"/>
                </a:lnTo>
                <a:close/>
              </a:path>
            </a:pathLst>
          </a:custGeom>
          <a:solidFill>
            <a:srgbClr val="E6E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8174094" y="10117283"/>
            <a:ext cx="302895" cy="138430"/>
          </a:xfrm>
          <a:custGeom>
            <a:avLst/>
            <a:gdLst/>
            <a:ahLst/>
            <a:cxnLst/>
            <a:rect l="l" t="t" r="r" b="b"/>
            <a:pathLst>
              <a:path w="302894" h="138429">
                <a:moveTo>
                  <a:pt x="137985" y="0"/>
                </a:moveTo>
                <a:lnTo>
                  <a:pt x="0" y="0"/>
                </a:lnTo>
                <a:lnTo>
                  <a:pt x="0" y="137985"/>
                </a:lnTo>
                <a:lnTo>
                  <a:pt x="137985" y="137985"/>
                </a:lnTo>
                <a:lnTo>
                  <a:pt x="137985" y="0"/>
                </a:lnTo>
                <a:close/>
              </a:path>
              <a:path w="302894" h="138429">
                <a:moveTo>
                  <a:pt x="302361" y="0"/>
                </a:moveTo>
                <a:lnTo>
                  <a:pt x="164376" y="0"/>
                </a:lnTo>
                <a:lnTo>
                  <a:pt x="164376" y="137985"/>
                </a:lnTo>
                <a:lnTo>
                  <a:pt x="302361" y="137985"/>
                </a:lnTo>
                <a:lnTo>
                  <a:pt x="302361" y="0"/>
                </a:lnTo>
                <a:close/>
              </a:path>
            </a:pathLst>
          </a:custGeom>
          <a:solidFill>
            <a:srgbClr val="255E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8505412" y="10117283"/>
            <a:ext cx="305435" cy="138430"/>
          </a:xfrm>
          <a:custGeom>
            <a:avLst/>
            <a:gdLst/>
            <a:ahLst/>
            <a:cxnLst/>
            <a:rect l="l" t="t" r="r" b="b"/>
            <a:pathLst>
              <a:path w="305434" h="138429">
                <a:moveTo>
                  <a:pt x="137985" y="0"/>
                </a:moveTo>
                <a:lnTo>
                  <a:pt x="0" y="0"/>
                </a:lnTo>
                <a:lnTo>
                  <a:pt x="0" y="137985"/>
                </a:lnTo>
                <a:lnTo>
                  <a:pt x="137985" y="137985"/>
                </a:lnTo>
                <a:lnTo>
                  <a:pt x="137985" y="0"/>
                </a:lnTo>
                <a:close/>
              </a:path>
              <a:path w="305434" h="138429">
                <a:moveTo>
                  <a:pt x="304927" y="0"/>
                </a:moveTo>
                <a:lnTo>
                  <a:pt x="166941" y="0"/>
                </a:lnTo>
                <a:lnTo>
                  <a:pt x="166941" y="137985"/>
                </a:lnTo>
                <a:lnTo>
                  <a:pt x="304927" y="137985"/>
                </a:lnTo>
                <a:lnTo>
                  <a:pt x="304927" y="0"/>
                </a:lnTo>
                <a:close/>
              </a:path>
            </a:pathLst>
          </a:custGeom>
          <a:solidFill>
            <a:srgbClr val="DC25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70781" y="919982"/>
            <a:ext cx="17562537" cy="106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50" b="1" i="0">
                <a:solidFill>
                  <a:schemeClr val="bg1"/>
                </a:solidFill>
                <a:latin typeface="Gotham Pro Black"/>
                <a:cs typeface="Gotham Pr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33018" y="4394882"/>
            <a:ext cx="12764769" cy="5699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50" b="1" i="0">
                <a:solidFill>
                  <a:srgbClr val="255E9B"/>
                </a:solidFill>
                <a:latin typeface="Gotham Pro Black"/>
                <a:cs typeface="Gotham Pro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59033" y="10273765"/>
            <a:ext cx="372110" cy="497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255E9B"/>
                </a:solidFill>
                <a:latin typeface="Gotham Pro Medium"/>
                <a:cs typeface="Gotham Pro Medium"/>
              </a:defRPr>
            </a:lvl1pPr>
          </a:lstStyle>
          <a:p>
            <a:pPr marL="38100">
              <a:lnSpc>
                <a:spcPts val="3920"/>
              </a:lnSpc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HESTOV@INSTITUTDETSTVA.R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79715" y="1925732"/>
            <a:ext cx="60325" cy="165100"/>
          </a:xfrm>
          <a:custGeom>
            <a:avLst/>
            <a:gdLst/>
            <a:ahLst/>
            <a:cxnLst/>
            <a:rect l="l" t="t" r="r" b="b"/>
            <a:pathLst>
              <a:path w="60325" h="165100">
                <a:moveTo>
                  <a:pt x="0" y="165099"/>
                </a:moveTo>
                <a:lnTo>
                  <a:pt x="60060" y="165099"/>
                </a:lnTo>
                <a:lnTo>
                  <a:pt x="60060" y="0"/>
                </a:lnTo>
                <a:lnTo>
                  <a:pt x="0" y="0"/>
                </a:lnTo>
                <a:lnTo>
                  <a:pt x="0" y="165099"/>
                </a:lnTo>
                <a:close/>
              </a:path>
            </a:pathLst>
          </a:custGeom>
          <a:solidFill>
            <a:srgbClr val="DD251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979715" y="1864377"/>
            <a:ext cx="2830195" cy="235585"/>
            <a:chOff x="10979715" y="1864377"/>
            <a:chExt cx="2830195" cy="235585"/>
          </a:xfrm>
        </p:grpSpPr>
        <p:sp>
          <p:nvSpPr>
            <p:cNvPr id="4" name="object 4"/>
            <p:cNvSpPr/>
            <p:nvPr/>
          </p:nvSpPr>
          <p:spPr>
            <a:xfrm>
              <a:off x="10979709" y="1873662"/>
              <a:ext cx="194310" cy="217170"/>
            </a:xfrm>
            <a:custGeom>
              <a:avLst/>
              <a:gdLst/>
              <a:ahLst/>
              <a:cxnLst/>
              <a:rect l="l" t="t" r="r" b="b"/>
              <a:pathLst>
                <a:path w="194309" h="217169">
                  <a:moveTo>
                    <a:pt x="194106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134048" y="52070"/>
                  </a:lnTo>
                  <a:lnTo>
                    <a:pt x="134048" y="217170"/>
                  </a:lnTo>
                  <a:lnTo>
                    <a:pt x="194106" y="217170"/>
                  </a:lnTo>
                  <a:lnTo>
                    <a:pt x="194106" y="52070"/>
                  </a:lnTo>
                  <a:lnTo>
                    <a:pt x="194106" y="0"/>
                  </a:lnTo>
                  <a:close/>
                </a:path>
              </a:pathLst>
            </a:custGeom>
            <a:solidFill>
              <a:srgbClr val="DD2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12184" y="1869330"/>
              <a:ext cx="434318" cy="2253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666588" y="1864377"/>
              <a:ext cx="280670" cy="235585"/>
            </a:xfrm>
            <a:custGeom>
              <a:avLst/>
              <a:gdLst/>
              <a:ahLst/>
              <a:cxnLst/>
              <a:rect l="l" t="t" r="r" b="b"/>
              <a:pathLst>
                <a:path w="280670" h="235585">
                  <a:moveTo>
                    <a:pt x="170277" y="0"/>
                  </a:moveTo>
                  <a:lnTo>
                    <a:pt x="109902" y="0"/>
                  </a:lnTo>
                  <a:lnTo>
                    <a:pt x="109902" y="19193"/>
                  </a:lnTo>
                  <a:lnTo>
                    <a:pt x="63341" y="26245"/>
                  </a:lnTo>
                  <a:lnTo>
                    <a:pt x="28827" y="45892"/>
                  </a:lnTo>
                  <a:lnTo>
                    <a:pt x="7375" y="75872"/>
                  </a:lnTo>
                  <a:lnTo>
                    <a:pt x="0" y="113923"/>
                  </a:lnTo>
                  <a:lnTo>
                    <a:pt x="7290" y="152621"/>
                  </a:lnTo>
                  <a:lnTo>
                    <a:pt x="28599" y="183426"/>
                  </a:lnTo>
                  <a:lnTo>
                    <a:pt x="63084" y="203782"/>
                  </a:lnTo>
                  <a:lnTo>
                    <a:pt x="109902" y="211134"/>
                  </a:lnTo>
                  <a:lnTo>
                    <a:pt x="109902" y="235291"/>
                  </a:lnTo>
                  <a:lnTo>
                    <a:pt x="170277" y="235291"/>
                  </a:lnTo>
                  <a:lnTo>
                    <a:pt x="170277" y="211134"/>
                  </a:lnTo>
                  <a:lnTo>
                    <a:pt x="217094" y="203782"/>
                  </a:lnTo>
                  <a:lnTo>
                    <a:pt x="251580" y="183426"/>
                  </a:lnTo>
                  <a:lnTo>
                    <a:pt x="269244" y="157890"/>
                  </a:lnTo>
                  <a:lnTo>
                    <a:pt x="109902" y="157890"/>
                  </a:lnTo>
                  <a:lnTo>
                    <a:pt x="90341" y="155084"/>
                  </a:lnTo>
                  <a:lnTo>
                    <a:pt x="75076" y="146821"/>
                  </a:lnTo>
                  <a:lnTo>
                    <a:pt x="65151" y="133334"/>
                  </a:lnTo>
                  <a:lnTo>
                    <a:pt x="61610" y="114855"/>
                  </a:lnTo>
                  <a:lnTo>
                    <a:pt x="65151" y="96861"/>
                  </a:lnTo>
                  <a:lnTo>
                    <a:pt x="75076" y="83543"/>
                  </a:lnTo>
                  <a:lnTo>
                    <a:pt x="90341" y="75276"/>
                  </a:lnTo>
                  <a:lnTo>
                    <a:pt x="109902" y="72437"/>
                  </a:lnTo>
                  <a:lnTo>
                    <a:pt x="270344" y="72437"/>
                  </a:lnTo>
                  <a:lnTo>
                    <a:pt x="251348" y="45892"/>
                  </a:lnTo>
                  <a:lnTo>
                    <a:pt x="216834" y="26245"/>
                  </a:lnTo>
                  <a:lnTo>
                    <a:pt x="170277" y="19193"/>
                  </a:lnTo>
                  <a:lnTo>
                    <a:pt x="170277" y="0"/>
                  </a:lnTo>
                  <a:close/>
                </a:path>
                <a:path w="280670" h="235585">
                  <a:moveTo>
                    <a:pt x="170277" y="72437"/>
                  </a:moveTo>
                  <a:lnTo>
                    <a:pt x="109902" y="72437"/>
                  </a:lnTo>
                  <a:lnTo>
                    <a:pt x="109902" y="157890"/>
                  </a:lnTo>
                  <a:lnTo>
                    <a:pt x="170277" y="157890"/>
                  </a:lnTo>
                  <a:lnTo>
                    <a:pt x="170277" y="72437"/>
                  </a:lnTo>
                  <a:close/>
                </a:path>
                <a:path w="280670" h="235585">
                  <a:moveTo>
                    <a:pt x="270344" y="72437"/>
                  </a:moveTo>
                  <a:lnTo>
                    <a:pt x="170277" y="72437"/>
                  </a:lnTo>
                  <a:lnTo>
                    <a:pt x="189838" y="75276"/>
                  </a:lnTo>
                  <a:lnTo>
                    <a:pt x="205103" y="83543"/>
                  </a:lnTo>
                  <a:lnTo>
                    <a:pt x="215028" y="96861"/>
                  </a:lnTo>
                  <a:lnTo>
                    <a:pt x="218569" y="114855"/>
                  </a:lnTo>
                  <a:lnTo>
                    <a:pt x="215028" y="133334"/>
                  </a:lnTo>
                  <a:lnTo>
                    <a:pt x="205103" y="146821"/>
                  </a:lnTo>
                  <a:lnTo>
                    <a:pt x="189838" y="155084"/>
                  </a:lnTo>
                  <a:lnTo>
                    <a:pt x="170277" y="157890"/>
                  </a:lnTo>
                  <a:lnTo>
                    <a:pt x="269244" y="157890"/>
                  </a:lnTo>
                  <a:lnTo>
                    <a:pt x="272889" y="152621"/>
                  </a:lnTo>
                  <a:lnTo>
                    <a:pt x="280179" y="113923"/>
                  </a:lnTo>
                  <a:lnTo>
                    <a:pt x="272802" y="75872"/>
                  </a:lnTo>
                  <a:lnTo>
                    <a:pt x="270344" y="72437"/>
                  </a:lnTo>
                  <a:close/>
                </a:path>
              </a:pathLst>
            </a:custGeom>
            <a:solidFill>
              <a:srgbClr val="DD2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73966" y="1873662"/>
              <a:ext cx="431836" cy="2198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26815" y="1872117"/>
              <a:ext cx="242411" cy="2182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90248" y="1873662"/>
              <a:ext cx="403981" cy="2167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20512" y="1873662"/>
              <a:ext cx="199386" cy="21671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358238" y="1872117"/>
              <a:ext cx="451044" cy="218260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1383874" y="2203225"/>
            <a:ext cx="1003935" cy="170180"/>
            <a:chOff x="11383874" y="2203225"/>
            <a:chExt cx="1003935" cy="17018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383874" y="2203225"/>
              <a:ext cx="144968" cy="1696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552124" y="2238341"/>
              <a:ext cx="329443" cy="1314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909747" y="2238344"/>
              <a:ext cx="100038" cy="13456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031637" y="2239129"/>
              <a:ext cx="205176" cy="1045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273467" y="2240710"/>
              <a:ext cx="78144" cy="10062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2377819" y="2294048"/>
              <a:ext cx="10160" cy="46990"/>
            </a:xfrm>
            <a:custGeom>
              <a:avLst/>
              <a:gdLst/>
              <a:ahLst/>
              <a:cxnLst/>
              <a:rect l="l" t="t" r="r" b="b"/>
              <a:pathLst>
                <a:path w="10159" h="46989">
                  <a:moveTo>
                    <a:pt x="0" y="46989"/>
                  </a:moveTo>
                  <a:lnTo>
                    <a:pt x="9664" y="46989"/>
                  </a:lnTo>
                  <a:lnTo>
                    <a:pt x="9664" y="0"/>
                  </a:lnTo>
                  <a:lnTo>
                    <a:pt x="0" y="0"/>
                  </a:lnTo>
                  <a:lnTo>
                    <a:pt x="0" y="46989"/>
                  </a:lnTo>
                  <a:close/>
                </a:path>
              </a:pathLst>
            </a:custGeom>
            <a:solidFill>
              <a:srgbClr val="25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2377819" y="2199862"/>
            <a:ext cx="355600" cy="141605"/>
            <a:chOff x="12377819" y="2199862"/>
            <a:chExt cx="355600" cy="141605"/>
          </a:xfrm>
        </p:grpSpPr>
        <p:sp>
          <p:nvSpPr>
            <p:cNvPr id="20" name="object 20"/>
            <p:cNvSpPr/>
            <p:nvPr/>
          </p:nvSpPr>
          <p:spPr>
            <a:xfrm>
              <a:off x="12377813" y="2240717"/>
              <a:ext cx="86360" cy="100330"/>
            </a:xfrm>
            <a:custGeom>
              <a:avLst/>
              <a:gdLst/>
              <a:ahLst/>
              <a:cxnLst/>
              <a:rect l="l" t="t" r="r" b="b"/>
              <a:pathLst>
                <a:path w="86359" h="100330">
                  <a:moveTo>
                    <a:pt x="86233" y="0"/>
                  </a:moveTo>
                  <a:lnTo>
                    <a:pt x="76568" y="0"/>
                  </a:lnTo>
                  <a:lnTo>
                    <a:pt x="76568" y="44450"/>
                  </a:lnTo>
                  <a:lnTo>
                    <a:pt x="9664" y="44450"/>
                  </a:lnTo>
                  <a:lnTo>
                    <a:pt x="9664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53340"/>
                  </a:lnTo>
                  <a:lnTo>
                    <a:pt x="76568" y="53340"/>
                  </a:lnTo>
                  <a:lnTo>
                    <a:pt x="76568" y="100330"/>
                  </a:lnTo>
                  <a:lnTo>
                    <a:pt x="86233" y="100330"/>
                  </a:lnTo>
                  <a:lnTo>
                    <a:pt x="86233" y="53340"/>
                  </a:lnTo>
                  <a:lnTo>
                    <a:pt x="86233" y="44450"/>
                  </a:lnTo>
                  <a:lnTo>
                    <a:pt x="86233" y="0"/>
                  </a:lnTo>
                  <a:close/>
                </a:path>
              </a:pathLst>
            </a:custGeom>
            <a:solidFill>
              <a:srgbClr val="25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500708" y="2240706"/>
              <a:ext cx="107923" cy="10062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645282" y="2199862"/>
              <a:ext cx="87609" cy="141472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12828725" y="2238341"/>
            <a:ext cx="249554" cy="131445"/>
            <a:chOff x="12828725" y="2238341"/>
            <a:chExt cx="249554" cy="131445"/>
          </a:xfrm>
        </p:grpSpPr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828725" y="2238341"/>
              <a:ext cx="211088" cy="13141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3067993" y="2294048"/>
              <a:ext cx="10160" cy="46990"/>
            </a:xfrm>
            <a:custGeom>
              <a:avLst/>
              <a:gdLst/>
              <a:ahLst/>
              <a:cxnLst/>
              <a:rect l="l" t="t" r="r" b="b"/>
              <a:pathLst>
                <a:path w="10159" h="46989">
                  <a:moveTo>
                    <a:pt x="0" y="46989"/>
                  </a:moveTo>
                  <a:lnTo>
                    <a:pt x="9675" y="46989"/>
                  </a:lnTo>
                  <a:lnTo>
                    <a:pt x="9675" y="0"/>
                  </a:lnTo>
                  <a:lnTo>
                    <a:pt x="0" y="0"/>
                  </a:lnTo>
                  <a:lnTo>
                    <a:pt x="0" y="46989"/>
                  </a:lnTo>
                  <a:close/>
                </a:path>
              </a:pathLst>
            </a:custGeom>
            <a:solidFill>
              <a:srgbClr val="25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13067983" y="2240717"/>
            <a:ext cx="86360" cy="100330"/>
          </a:xfrm>
          <a:custGeom>
            <a:avLst/>
            <a:gdLst/>
            <a:ahLst/>
            <a:cxnLst/>
            <a:rect l="l" t="t" r="r" b="b"/>
            <a:pathLst>
              <a:path w="86359" h="100330">
                <a:moveTo>
                  <a:pt x="86233" y="0"/>
                </a:moveTo>
                <a:lnTo>
                  <a:pt x="76555" y="0"/>
                </a:lnTo>
                <a:lnTo>
                  <a:pt x="76555" y="44450"/>
                </a:lnTo>
                <a:lnTo>
                  <a:pt x="9677" y="44450"/>
                </a:lnTo>
                <a:lnTo>
                  <a:pt x="9677" y="0"/>
                </a:lnTo>
                <a:lnTo>
                  <a:pt x="0" y="0"/>
                </a:lnTo>
                <a:lnTo>
                  <a:pt x="0" y="44450"/>
                </a:lnTo>
                <a:lnTo>
                  <a:pt x="0" y="53340"/>
                </a:lnTo>
                <a:lnTo>
                  <a:pt x="76555" y="53340"/>
                </a:lnTo>
                <a:lnTo>
                  <a:pt x="76555" y="100330"/>
                </a:lnTo>
                <a:lnTo>
                  <a:pt x="86233" y="100330"/>
                </a:lnTo>
                <a:lnTo>
                  <a:pt x="86233" y="53340"/>
                </a:lnTo>
                <a:lnTo>
                  <a:pt x="86233" y="44450"/>
                </a:lnTo>
                <a:lnTo>
                  <a:pt x="86233" y="0"/>
                </a:lnTo>
                <a:close/>
              </a:path>
            </a:pathLst>
          </a:custGeom>
          <a:solidFill>
            <a:srgbClr val="255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13178456" y="2238344"/>
            <a:ext cx="209550" cy="134620"/>
            <a:chOff x="13178456" y="2238344"/>
            <a:chExt cx="209550" cy="134620"/>
          </a:xfrm>
        </p:grpSpPr>
        <p:sp>
          <p:nvSpPr>
            <p:cNvPr id="28" name="object 28"/>
            <p:cNvSpPr/>
            <p:nvPr/>
          </p:nvSpPr>
          <p:spPr>
            <a:xfrm>
              <a:off x="13178448" y="2240501"/>
              <a:ext cx="85090" cy="100330"/>
            </a:xfrm>
            <a:custGeom>
              <a:avLst/>
              <a:gdLst/>
              <a:ahLst/>
              <a:cxnLst/>
              <a:rect l="l" t="t" r="r" b="b"/>
              <a:pathLst>
                <a:path w="85090" h="100330">
                  <a:moveTo>
                    <a:pt x="85051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7680" y="8890"/>
                  </a:lnTo>
                  <a:lnTo>
                    <a:pt x="37680" y="100330"/>
                  </a:lnTo>
                  <a:lnTo>
                    <a:pt x="47358" y="100330"/>
                  </a:lnTo>
                  <a:lnTo>
                    <a:pt x="47358" y="8890"/>
                  </a:lnTo>
                  <a:lnTo>
                    <a:pt x="85051" y="8890"/>
                  </a:lnTo>
                  <a:lnTo>
                    <a:pt x="85051" y="0"/>
                  </a:lnTo>
                  <a:close/>
                </a:path>
              </a:pathLst>
            </a:custGeom>
            <a:solidFill>
              <a:srgbClr val="25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287733" y="2238344"/>
              <a:ext cx="100028" cy="134561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12063748" y="1605144"/>
            <a:ext cx="645160" cy="57785"/>
            <a:chOff x="12063748" y="1605144"/>
            <a:chExt cx="645160" cy="57785"/>
          </a:xfrm>
        </p:grpSpPr>
        <p:sp>
          <p:nvSpPr>
            <p:cNvPr id="31" name="object 31"/>
            <p:cNvSpPr/>
            <p:nvPr/>
          </p:nvSpPr>
          <p:spPr>
            <a:xfrm>
              <a:off x="12063743" y="1605146"/>
              <a:ext cx="204470" cy="57785"/>
            </a:xfrm>
            <a:custGeom>
              <a:avLst/>
              <a:gdLst/>
              <a:ahLst/>
              <a:cxnLst/>
              <a:rect l="l" t="t" r="r" b="b"/>
              <a:pathLst>
                <a:path w="204470" h="57785">
                  <a:moveTo>
                    <a:pt x="57175" y="0"/>
                  </a:moveTo>
                  <a:lnTo>
                    <a:pt x="0" y="0"/>
                  </a:lnTo>
                  <a:lnTo>
                    <a:pt x="0" y="57188"/>
                  </a:lnTo>
                  <a:lnTo>
                    <a:pt x="57175" y="57188"/>
                  </a:lnTo>
                  <a:lnTo>
                    <a:pt x="57175" y="0"/>
                  </a:lnTo>
                  <a:close/>
                </a:path>
                <a:path w="204470" h="57785">
                  <a:moveTo>
                    <a:pt x="130644" y="0"/>
                  </a:moveTo>
                  <a:lnTo>
                    <a:pt x="73456" y="0"/>
                  </a:lnTo>
                  <a:lnTo>
                    <a:pt x="73456" y="57188"/>
                  </a:lnTo>
                  <a:lnTo>
                    <a:pt x="130644" y="57188"/>
                  </a:lnTo>
                  <a:lnTo>
                    <a:pt x="130644" y="0"/>
                  </a:lnTo>
                  <a:close/>
                </a:path>
                <a:path w="204470" h="57785">
                  <a:moveTo>
                    <a:pt x="204114" y="0"/>
                  </a:moveTo>
                  <a:lnTo>
                    <a:pt x="146939" y="0"/>
                  </a:lnTo>
                  <a:lnTo>
                    <a:pt x="146939" y="57188"/>
                  </a:lnTo>
                  <a:lnTo>
                    <a:pt x="204114" y="57188"/>
                  </a:lnTo>
                  <a:lnTo>
                    <a:pt x="204114" y="0"/>
                  </a:lnTo>
                  <a:close/>
                </a:path>
              </a:pathLst>
            </a:custGeom>
            <a:solidFill>
              <a:srgbClr val="E7E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284139" y="1605146"/>
              <a:ext cx="204470" cy="57785"/>
            </a:xfrm>
            <a:custGeom>
              <a:avLst/>
              <a:gdLst/>
              <a:ahLst/>
              <a:cxnLst/>
              <a:rect l="l" t="t" r="r" b="b"/>
              <a:pathLst>
                <a:path w="204470" h="57785">
                  <a:moveTo>
                    <a:pt x="57175" y="0"/>
                  </a:moveTo>
                  <a:lnTo>
                    <a:pt x="0" y="0"/>
                  </a:lnTo>
                  <a:lnTo>
                    <a:pt x="0" y="57188"/>
                  </a:lnTo>
                  <a:lnTo>
                    <a:pt x="57175" y="57188"/>
                  </a:lnTo>
                  <a:lnTo>
                    <a:pt x="57175" y="0"/>
                  </a:lnTo>
                  <a:close/>
                </a:path>
                <a:path w="204470" h="57785">
                  <a:moveTo>
                    <a:pt x="130644" y="0"/>
                  </a:moveTo>
                  <a:lnTo>
                    <a:pt x="73456" y="0"/>
                  </a:lnTo>
                  <a:lnTo>
                    <a:pt x="73456" y="57188"/>
                  </a:lnTo>
                  <a:lnTo>
                    <a:pt x="130644" y="57188"/>
                  </a:lnTo>
                  <a:lnTo>
                    <a:pt x="130644" y="0"/>
                  </a:lnTo>
                  <a:close/>
                </a:path>
                <a:path w="204470" h="57785">
                  <a:moveTo>
                    <a:pt x="204101" y="0"/>
                  </a:moveTo>
                  <a:lnTo>
                    <a:pt x="146926" y="0"/>
                  </a:lnTo>
                  <a:lnTo>
                    <a:pt x="146926" y="57188"/>
                  </a:lnTo>
                  <a:lnTo>
                    <a:pt x="204101" y="57188"/>
                  </a:lnTo>
                  <a:lnTo>
                    <a:pt x="204101" y="0"/>
                  </a:lnTo>
                  <a:close/>
                </a:path>
              </a:pathLst>
            </a:custGeom>
            <a:solidFill>
              <a:srgbClr val="25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504535" y="1605146"/>
              <a:ext cx="204470" cy="57785"/>
            </a:xfrm>
            <a:custGeom>
              <a:avLst/>
              <a:gdLst/>
              <a:ahLst/>
              <a:cxnLst/>
              <a:rect l="l" t="t" r="r" b="b"/>
              <a:pathLst>
                <a:path w="204470" h="57785">
                  <a:moveTo>
                    <a:pt x="57188" y="0"/>
                  </a:moveTo>
                  <a:lnTo>
                    <a:pt x="0" y="0"/>
                  </a:lnTo>
                  <a:lnTo>
                    <a:pt x="0" y="57188"/>
                  </a:lnTo>
                  <a:lnTo>
                    <a:pt x="57188" y="57188"/>
                  </a:lnTo>
                  <a:lnTo>
                    <a:pt x="57188" y="0"/>
                  </a:lnTo>
                  <a:close/>
                </a:path>
                <a:path w="204470" h="57785">
                  <a:moveTo>
                    <a:pt x="130644" y="0"/>
                  </a:moveTo>
                  <a:lnTo>
                    <a:pt x="73469" y="0"/>
                  </a:lnTo>
                  <a:lnTo>
                    <a:pt x="73469" y="57188"/>
                  </a:lnTo>
                  <a:lnTo>
                    <a:pt x="130644" y="57188"/>
                  </a:lnTo>
                  <a:lnTo>
                    <a:pt x="130644" y="0"/>
                  </a:lnTo>
                  <a:close/>
                </a:path>
                <a:path w="204470" h="57785">
                  <a:moveTo>
                    <a:pt x="204089" y="0"/>
                  </a:moveTo>
                  <a:lnTo>
                    <a:pt x="146900" y="0"/>
                  </a:lnTo>
                  <a:lnTo>
                    <a:pt x="146900" y="57188"/>
                  </a:lnTo>
                  <a:lnTo>
                    <a:pt x="204089" y="57188"/>
                  </a:lnTo>
                  <a:lnTo>
                    <a:pt x="204089" y="0"/>
                  </a:lnTo>
                  <a:close/>
                </a:path>
              </a:pathLst>
            </a:custGeom>
            <a:solidFill>
              <a:srgbClr val="DD2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12063748" y="1374712"/>
            <a:ext cx="645160" cy="133985"/>
            <a:chOff x="12063748" y="1374712"/>
            <a:chExt cx="645160" cy="133985"/>
          </a:xfrm>
        </p:grpSpPr>
        <p:sp>
          <p:nvSpPr>
            <p:cNvPr id="35" name="object 35"/>
            <p:cNvSpPr/>
            <p:nvPr/>
          </p:nvSpPr>
          <p:spPr>
            <a:xfrm>
              <a:off x="12063794" y="1451526"/>
              <a:ext cx="204470" cy="57785"/>
            </a:xfrm>
            <a:custGeom>
              <a:avLst/>
              <a:gdLst/>
              <a:ahLst/>
              <a:cxnLst/>
              <a:rect l="l" t="t" r="r" b="b"/>
              <a:pathLst>
                <a:path w="204470" h="57784">
                  <a:moveTo>
                    <a:pt x="57188" y="0"/>
                  </a:moveTo>
                  <a:lnTo>
                    <a:pt x="0" y="0"/>
                  </a:lnTo>
                  <a:lnTo>
                    <a:pt x="0" y="57175"/>
                  </a:lnTo>
                  <a:lnTo>
                    <a:pt x="57188" y="57175"/>
                  </a:lnTo>
                  <a:lnTo>
                    <a:pt x="57188" y="0"/>
                  </a:lnTo>
                  <a:close/>
                </a:path>
                <a:path w="204470" h="57784">
                  <a:moveTo>
                    <a:pt x="130644" y="0"/>
                  </a:moveTo>
                  <a:lnTo>
                    <a:pt x="73469" y="0"/>
                  </a:lnTo>
                  <a:lnTo>
                    <a:pt x="73469" y="57175"/>
                  </a:lnTo>
                  <a:lnTo>
                    <a:pt x="130644" y="57175"/>
                  </a:lnTo>
                  <a:lnTo>
                    <a:pt x="130644" y="0"/>
                  </a:lnTo>
                  <a:close/>
                </a:path>
                <a:path w="204470" h="57784">
                  <a:moveTo>
                    <a:pt x="204114" y="0"/>
                  </a:moveTo>
                  <a:lnTo>
                    <a:pt x="146939" y="0"/>
                  </a:lnTo>
                  <a:lnTo>
                    <a:pt x="146939" y="57175"/>
                  </a:lnTo>
                  <a:lnTo>
                    <a:pt x="204114" y="57175"/>
                  </a:lnTo>
                  <a:lnTo>
                    <a:pt x="204114" y="0"/>
                  </a:lnTo>
                  <a:close/>
                </a:path>
              </a:pathLst>
            </a:custGeom>
            <a:solidFill>
              <a:srgbClr val="E7E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284202" y="1451526"/>
              <a:ext cx="204470" cy="57785"/>
            </a:xfrm>
            <a:custGeom>
              <a:avLst/>
              <a:gdLst/>
              <a:ahLst/>
              <a:cxnLst/>
              <a:rect l="l" t="t" r="r" b="b"/>
              <a:pathLst>
                <a:path w="204470" h="57784">
                  <a:moveTo>
                    <a:pt x="57175" y="0"/>
                  </a:moveTo>
                  <a:lnTo>
                    <a:pt x="0" y="0"/>
                  </a:lnTo>
                  <a:lnTo>
                    <a:pt x="0" y="57175"/>
                  </a:lnTo>
                  <a:lnTo>
                    <a:pt x="57175" y="57175"/>
                  </a:lnTo>
                  <a:lnTo>
                    <a:pt x="57175" y="0"/>
                  </a:lnTo>
                  <a:close/>
                </a:path>
                <a:path w="204470" h="57784">
                  <a:moveTo>
                    <a:pt x="130644" y="0"/>
                  </a:moveTo>
                  <a:lnTo>
                    <a:pt x="73456" y="0"/>
                  </a:lnTo>
                  <a:lnTo>
                    <a:pt x="73456" y="57175"/>
                  </a:lnTo>
                  <a:lnTo>
                    <a:pt x="130644" y="57175"/>
                  </a:lnTo>
                  <a:lnTo>
                    <a:pt x="130644" y="0"/>
                  </a:lnTo>
                  <a:close/>
                </a:path>
                <a:path w="204470" h="57784">
                  <a:moveTo>
                    <a:pt x="204089" y="0"/>
                  </a:moveTo>
                  <a:lnTo>
                    <a:pt x="146913" y="0"/>
                  </a:lnTo>
                  <a:lnTo>
                    <a:pt x="146913" y="57175"/>
                  </a:lnTo>
                  <a:lnTo>
                    <a:pt x="204089" y="57175"/>
                  </a:lnTo>
                  <a:lnTo>
                    <a:pt x="204089" y="0"/>
                  </a:lnTo>
                  <a:close/>
                </a:path>
              </a:pathLst>
            </a:custGeom>
            <a:solidFill>
              <a:srgbClr val="25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504585" y="1451526"/>
              <a:ext cx="204470" cy="57785"/>
            </a:xfrm>
            <a:custGeom>
              <a:avLst/>
              <a:gdLst/>
              <a:ahLst/>
              <a:cxnLst/>
              <a:rect l="l" t="t" r="r" b="b"/>
              <a:pathLst>
                <a:path w="204470" h="57784">
                  <a:moveTo>
                    <a:pt x="57188" y="0"/>
                  </a:moveTo>
                  <a:lnTo>
                    <a:pt x="0" y="0"/>
                  </a:lnTo>
                  <a:lnTo>
                    <a:pt x="0" y="57175"/>
                  </a:lnTo>
                  <a:lnTo>
                    <a:pt x="57188" y="57175"/>
                  </a:lnTo>
                  <a:lnTo>
                    <a:pt x="57188" y="0"/>
                  </a:lnTo>
                  <a:close/>
                </a:path>
                <a:path w="204470" h="57784">
                  <a:moveTo>
                    <a:pt x="130644" y="0"/>
                  </a:moveTo>
                  <a:lnTo>
                    <a:pt x="73469" y="0"/>
                  </a:lnTo>
                  <a:lnTo>
                    <a:pt x="73469" y="57175"/>
                  </a:lnTo>
                  <a:lnTo>
                    <a:pt x="130644" y="57175"/>
                  </a:lnTo>
                  <a:lnTo>
                    <a:pt x="130644" y="0"/>
                  </a:lnTo>
                  <a:close/>
                </a:path>
                <a:path w="204470" h="57784">
                  <a:moveTo>
                    <a:pt x="204101" y="0"/>
                  </a:moveTo>
                  <a:lnTo>
                    <a:pt x="146913" y="0"/>
                  </a:lnTo>
                  <a:lnTo>
                    <a:pt x="146913" y="57175"/>
                  </a:lnTo>
                  <a:lnTo>
                    <a:pt x="204101" y="57175"/>
                  </a:lnTo>
                  <a:lnTo>
                    <a:pt x="204101" y="0"/>
                  </a:lnTo>
                  <a:close/>
                </a:path>
              </a:pathLst>
            </a:custGeom>
            <a:solidFill>
              <a:srgbClr val="DD2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2063743" y="1374717"/>
              <a:ext cx="204470" cy="57785"/>
            </a:xfrm>
            <a:custGeom>
              <a:avLst/>
              <a:gdLst/>
              <a:ahLst/>
              <a:cxnLst/>
              <a:rect l="l" t="t" r="r" b="b"/>
              <a:pathLst>
                <a:path w="204470" h="57784">
                  <a:moveTo>
                    <a:pt x="57175" y="0"/>
                  </a:moveTo>
                  <a:lnTo>
                    <a:pt x="0" y="0"/>
                  </a:lnTo>
                  <a:lnTo>
                    <a:pt x="0" y="57188"/>
                  </a:lnTo>
                  <a:lnTo>
                    <a:pt x="57175" y="57188"/>
                  </a:lnTo>
                  <a:lnTo>
                    <a:pt x="57175" y="0"/>
                  </a:lnTo>
                  <a:close/>
                </a:path>
                <a:path w="204470" h="57784">
                  <a:moveTo>
                    <a:pt x="130644" y="0"/>
                  </a:moveTo>
                  <a:lnTo>
                    <a:pt x="73456" y="0"/>
                  </a:lnTo>
                  <a:lnTo>
                    <a:pt x="73456" y="57188"/>
                  </a:lnTo>
                  <a:lnTo>
                    <a:pt x="130644" y="57188"/>
                  </a:lnTo>
                  <a:lnTo>
                    <a:pt x="130644" y="0"/>
                  </a:lnTo>
                  <a:close/>
                </a:path>
                <a:path w="204470" h="57784">
                  <a:moveTo>
                    <a:pt x="204114" y="0"/>
                  </a:moveTo>
                  <a:lnTo>
                    <a:pt x="146939" y="0"/>
                  </a:lnTo>
                  <a:lnTo>
                    <a:pt x="146939" y="57188"/>
                  </a:lnTo>
                  <a:lnTo>
                    <a:pt x="204114" y="57188"/>
                  </a:lnTo>
                  <a:lnTo>
                    <a:pt x="204114" y="0"/>
                  </a:lnTo>
                  <a:close/>
                </a:path>
              </a:pathLst>
            </a:custGeom>
            <a:solidFill>
              <a:srgbClr val="E7E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2284139" y="1374717"/>
              <a:ext cx="204470" cy="57785"/>
            </a:xfrm>
            <a:custGeom>
              <a:avLst/>
              <a:gdLst/>
              <a:ahLst/>
              <a:cxnLst/>
              <a:rect l="l" t="t" r="r" b="b"/>
              <a:pathLst>
                <a:path w="204470" h="57784">
                  <a:moveTo>
                    <a:pt x="57175" y="0"/>
                  </a:moveTo>
                  <a:lnTo>
                    <a:pt x="0" y="0"/>
                  </a:lnTo>
                  <a:lnTo>
                    <a:pt x="0" y="57188"/>
                  </a:lnTo>
                  <a:lnTo>
                    <a:pt x="57175" y="57188"/>
                  </a:lnTo>
                  <a:lnTo>
                    <a:pt x="57175" y="0"/>
                  </a:lnTo>
                  <a:close/>
                </a:path>
                <a:path w="204470" h="57784">
                  <a:moveTo>
                    <a:pt x="130644" y="0"/>
                  </a:moveTo>
                  <a:lnTo>
                    <a:pt x="73456" y="0"/>
                  </a:lnTo>
                  <a:lnTo>
                    <a:pt x="73456" y="57188"/>
                  </a:lnTo>
                  <a:lnTo>
                    <a:pt x="130644" y="57188"/>
                  </a:lnTo>
                  <a:lnTo>
                    <a:pt x="130644" y="0"/>
                  </a:lnTo>
                  <a:close/>
                </a:path>
                <a:path w="204470" h="57784">
                  <a:moveTo>
                    <a:pt x="204101" y="0"/>
                  </a:moveTo>
                  <a:lnTo>
                    <a:pt x="146926" y="0"/>
                  </a:lnTo>
                  <a:lnTo>
                    <a:pt x="146926" y="57188"/>
                  </a:lnTo>
                  <a:lnTo>
                    <a:pt x="204101" y="57188"/>
                  </a:lnTo>
                  <a:lnTo>
                    <a:pt x="204101" y="0"/>
                  </a:lnTo>
                  <a:close/>
                </a:path>
              </a:pathLst>
            </a:custGeom>
            <a:solidFill>
              <a:srgbClr val="25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504535" y="1374717"/>
              <a:ext cx="204470" cy="57785"/>
            </a:xfrm>
            <a:custGeom>
              <a:avLst/>
              <a:gdLst/>
              <a:ahLst/>
              <a:cxnLst/>
              <a:rect l="l" t="t" r="r" b="b"/>
              <a:pathLst>
                <a:path w="204470" h="57784">
                  <a:moveTo>
                    <a:pt x="57188" y="0"/>
                  </a:moveTo>
                  <a:lnTo>
                    <a:pt x="0" y="0"/>
                  </a:lnTo>
                  <a:lnTo>
                    <a:pt x="0" y="57188"/>
                  </a:lnTo>
                  <a:lnTo>
                    <a:pt x="57188" y="57188"/>
                  </a:lnTo>
                  <a:lnTo>
                    <a:pt x="57188" y="0"/>
                  </a:lnTo>
                  <a:close/>
                </a:path>
                <a:path w="204470" h="57784">
                  <a:moveTo>
                    <a:pt x="130644" y="0"/>
                  </a:moveTo>
                  <a:lnTo>
                    <a:pt x="73469" y="0"/>
                  </a:lnTo>
                  <a:lnTo>
                    <a:pt x="73469" y="57188"/>
                  </a:lnTo>
                  <a:lnTo>
                    <a:pt x="130644" y="57188"/>
                  </a:lnTo>
                  <a:lnTo>
                    <a:pt x="130644" y="0"/>
                  </a:lnTo>
                  <a:close/>
                </a:path>
                <a:path w="204470" h="57784">
                  <a:moveTo>
                    <a:pt x="204089" y="0"/>
                  </a:moveTo>
                  <a:lnTo>
                    <a:pt x="146900" y="0"/>
                  </a:lnTo>
                  <a:lnTo>
                    <a:pt x="146900" y="57188"/>
                  </a:lnTo>
                  <a:lnTo>
                    <a:pt x="204089" y="57188"/>
                  </a:lnTo>
                  <a:lnTo>
                    <a:pt x="204089" y="0"/>
                  </a:lnTo>
                  <a:close/>
                </a:path>
              </a:pathLst>
            </a:custGeom>
            <a:solidFill>
              <a:srgbClr val="DD2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2063779" y="1221104"/>
            <a:ext cx="645160" cy="133985"/>
            <a:chOff x="12063779" y="1221104"/>
            <a:chExt cx="645160" cy="133985"/>
          </a:xfrm>
        </p:grpSpPr>
        <p:sp>
          <p:nvSpPr>
            <p:cNvPr id="42" name="object 42"/>
            <p:cNvSpPr/>
            <p:nvPr/>
          </p:nvSpPr>
          <p:spPr>
            <a:xfrm>
              <a:off x="12063768" y="1221110"/>
              <a:ext cx="204470" cy="57785"/>
            </a:xfrm>
            <a:custGeom>
              <a:avLst/>
              <a:gdLst/>
              <a:ahLst/>
              <a:cxnLst/>
              <a:rect l="l" t="t" r="r" b="b"/>
              <a:pathLst>
                <a:path w="204470" h="57784">
                  <a:moveTo>
                    <a:pt x="57188" y="0"/>
                  </a:moveTo>
                  <a:lnTo>
                    <a:pt x="0" y="0"/>
                  </a:lnTo>
                  <a:lnTo>
                    <a:pt x="0" y="57175"/>
                  </a:lnTo>
                  <a:lnTo>
                    <a:pt x="57188" y="57175"/>
                  </a:lnTo>
                  <a:lnTo>
                    <a:pt x="57188" y="0"/>
                  </a:lnTo>
                  <a:close/>
                </a:path>
                <a:path w="204470" h="57784">
                  <a:moveTo>
                    <a:pt x="130644" y="0"/>
                  </a:moveTo>
                  <a:lnTo>
                    <a:pt x="73469" y="0"/>
                  </a:lnTo>
                  <a:lnTo>
                    <a:pt x="73469" y="57175"/>
                  </a:lnTo>
                  <a:lnTo>
                    <a:pt x="130644" y="57175"/>
                  </a:lnTo>
                  <a:lnTo>
                    <a:pt x="130644" y="0"/>
                  </a:lnTo>
                  <a:close/>
                </a:path>
                <a:path w="204470" h="57784">
                  <a:moveTo>
                    <a:pt x="204127" y="0"/>
                  </a:moveTo>
                  <a:lnTo>
                    <a:pt x="146939" y="0"/>
                  </a:lnTo>
                  <a:lnTo>
                    <a:pt x="146939" y="57175"/>
                  </a:lnTo>
                  <a:lnTo>
                    <a:pt x="204127" y="57175"/>
                  </a:lnTo>
                  <a:lnTo>
                    <a:pt x="204127" y="0"/>
                  </a:lnTo>
                  <a:close/>
                </a:path>
              </a:pathLst>
            </a:custGeom>
            <a:solidFill>
              <a:srgbClr val="E7E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2284177" y="1221110"/>
              <a:ext cx="204470" cy="57785"/>
            </a:xfrm>
            <a:custGeom>
              <a:avLst/>
              <a:gdLst/>
              <a:ahLst/>
              <a:cxnLst/>
              <a:rect l="l" t="t" r="r" b="b"/>
              <a:pathLst>
                <a:path w="204470" h="57784">
                  <a:moveTo>
                    <a:pt x="57175" y="0"/>
                  </a:moveTo>
                  <a:lnTo>
                    <a:pt x="0" y="0"/>
                  </a:lnTo>
                  <a:lnTo>
                    <a:pt x="0" y="57175"/>
                  </a:lnTo>
                  <a:lnTo>
                    <a:pt x="57175" y="57175"/>
                  </a:lnTo>
                  <a:lnTo>
                    <a:pt x="57175" y="0"/>
                  </a:lnTo>
                  <a:close/>
                </a:path>
                <a:path w="204470" h="57784">
                  <a:moveTo>
                    <a:pt x="130619" y="0"/>
                  </a:moveTo>
                  <a:lnTo>
                    <a:pt x="73444" y="0"/>
                  </a:lnTo>
                  <a:lnTo>
                    <a:pt x="73444" y="57175"/>
                  </a:lnTo>
                  <a:lnTo>
                    <a:pt x="130619" y="57175"/>
                  </a:lnTo>
                  <a:lnTo>
                    <a:pt x="130619" y="0"/>
                  </a:lnTo>
                  <a:close/>
                </a:path>
                <a:path w="204470" h="57784">
                  <a:moveTo>
                    <a:pt x="204089" y="0"/>
                  </a:moveTo>
                  <a:lnTo>
                    <a:pt x="146900" y="0"/>
                  </a:lnTo>
                  <a:lnTo>
                    <a:pt x="146900" y="57175"/>
                  </a:lnTo>
                  <a:lnTo>
                    <a:pt x="204089" y="57175"/>
                  </a:lnTo>
                  <a:lnTo>
                    <a:pt x="204089" y="0"/>
                  </a:lnTo>
                  <a:close/>
                </a:path>
              </a:pathLst>
            </a:custGeom>
            <a:solidFill>
              <a:srgbClr val="25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2504560" y="1221110"/>
              <a:ext cx="204470" cy="57785"/>
            </a:xfrm>
            <a:custGeom>
              <a:avLst/>
              <a:gdLst/>
              <a:ahLst/>
              <a:cxnLst/>
              <a:rect l="l" t="t" r="r" b="b"/>
              <a:pathLst>
                <a:path w="204470" h="57784">
                  <a:moveTo>
                    <a:pt x="57175" y="0"/>
                  </a:moveTo>
                  <a:lnTo>
                    <a:pt x="0" y="0"/>
                  </a:lnTo>
                  <a:lnTo>
                    <a:pt x="0" y="57175"/>
                  </a:lnTo>
                  <a:lnTo>
                    <a:pt x="57175" y="57175"/>
                  </a:lnTo>
                  <a:lnTo>
                    <a:pt x="57175" y="0"/>
                  </a:lnTo>
                  <a:close/>
                </a:path>
                <a:path w="204470" h="57784">
                  <a:moveTo>
                    <a:pt x="130644" y="0"/>
                  </a:moveTo>
                  <a:lnTo>
                    <a:pt x="73456" y="0"/>
                  </a:lnTo>
                  <a:lnTo>
                    <a:pt x="73456" y="57175"/>
                  </a:lnTo>
                  <a:lnTo>
                    <a:pt x="130644" y="57175"/>
                  </a:lnTo>
                  <a:lnTo>
                    <a:pt x="130644" y="0"/>
                  </a:lnTo>
                  <a:close/>
                </a:path>
                <a:path w="204470" h="57784">
                  <a:moveTo>
                    <a:pt x="204101" y="0"/>
                  </a:moveTo>
                  <a:lnTo>
                    <a:pt x="146926" y="0"/>
                  </a:lnTo>
                  <a:lnTo>
                    <a:pt x="146926" y="57175"/>
                  </a:lnTo>
                  <a:lnTo>
                    <a:pt x="204101" y="57175"/>
                  </a:lnTo>
                  <a:lnTo>
                    <a:pt x="204101" y="0"/>
                  </a:lnTo>
                  <a:close/>
                </a:path>
              </a:pathLst>
            </a:custGeom>
            <a:solidFill>
              <a:srgbClr val="DD2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063768" y="1297907"/>
              <a:ext cx="204470" cy="57785"/>
            </a:xfrm>
            <a:custGeom>
              <a:avLst/>
              <a:gdLst/>
              <a:ahLst/>
              <a:cxnLst/>
              <a:rect l="l" t="t" r="r" b="b"/>
              <a:pathLst>
                <a:path w="204470" h="57784">
                  <a:moveTo>
                    <a:pt x="57188" y="0"/>
                  </a:moveTo>
                  <a:lnTo>
                    <a:pt x="0" y="0"/>
                  </a:lnTo>
                  <a:lnTo>
                    <a:pt x="0" y="57188"/>
                  </a:lnTo>
                  <a:lnTo>
                    <a:pt x="57188" y="57188"/>
                  </a:lnTo>
                  <a:lnTo>
                    <a:pt x="57188" y="0"/>
                  </a:lnTo>
                  <a:close/>
                </a:path>
                <a:path w="204470" h="57784">
                  <a:moveTo>
                    <a:pt x="130644" y="0"/>
                  </a:moveTo>
                  <a:lnTo>
                    <a:pt x="73469" y="0"/>
                  </a:lnTo>
                  <a:lnTo>
                    <a:pt x="73469" y="57188"/>
                  </a:lnTo>
                  <a:lnTo>
                    <a:pt x="130644" y="57188"/>
                  </a:lnTo>
                  <a:lnTo>
                    <a:pt x="130644" y="0"/>
                  </a:lnTo>
                  <a:close/>
                </a:path>
                <a:path w="204470" h="57784">
                  <a:moveTo>
                    <a:pt x="204127" y="0"/>
                  </a:moveTo>
                  <a:lnTo>
                    <a:pt x="146939" y="0"/>
                  </a:lnTo>
                  <a:lnTo>
                    <a:pt x="146939" y="57188"/>
                  </a:lnTo>
                  <a:lnTo>
                    <a:pt x="204127" y="57188"/>
                  </a:lnTo>
                  <a:lnTo>
                    <a:pt x="204127" y="0"/>
                  </a:lnTo>
                  <a:close/>
                </a:path>
              </a:pathLst>
            </a:custGeom>
            <a:solidFill>
              <a:srgbClr val="E7E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284177" y="1297907"/>
              <a:ext cx="204470" cy="57785"/>
            </a:xfrm>
            <a:custGeom>
              <a:avLst/>
              <a:gdLst/>
              <a:ahLst/>
              <a:cxnLst/>
              <a:rect l="l" t="t" r="r" b="b"/>
              <a:pathLst>
                <a:path w="204470" h="57784">
                  <a:moveTo>
                    <a:pt x="57175" y="0"/>
                  </a:moveTo>
                  <a:lnTo>
                    <a:pt x="0" y="0"/>
                  </a:lnTo>
                  <a:lnTo>
                    <a:pt x="0" y="57188"/>
                  </a:lnTo>
                  <a:lnTo>
                    <a:pt x="57175" y="57188"/>
                  </a:lnTo>
                  <a:lnTo>
                    <a:pt x="57175" y="0"/>
                  </a:lnTo>
                  <a:close/>
                </a:path>
                <a:path w="204470" h="57784">
                  <a:moveTo>
                    <a:pt x="130619" y="0"/>
                  </a:moveTo>
                  <a:lnTo>
                    <a:pt x="73444" y="0"/>
                  </a:lnTo>
                  <a:lnTo>
                    <a:pt x="73444" y="57188"/>
                  </a:lnTo>
                  <a:lnTo>
                    <a:pt x="130619" y="57188"/>
                  </a:lnTo>
                  <a:lnTo>
                    <a:pt x="130619" y="0"/>
                  </a:lnTo>
                  <a:close/>
                </a:path>
                <a:path w="204470" h="57784">
                  <a:moveTo>
                    <a:pt x="204089" y="0"/>
                  </a:moveTo>
                  <a:lnTo>
                    <a:pt x="146900" y="0"/>
                  </a:lnTo>
                  <a:lnTo>
                    <a:pt x="146900" y="57188"/>
                  </a:lnTo>
                  <a:lnTo>
                    <a:pt x="204089" y="57188"/>
                  </a:lnTo>
                  <a:lnTo>
                    <a:pt x="204089" y="0"/>
                  </a:lnTo>
                  <a:close/>
                </a:path>
              </a:pathLst>
            </a:custGeom>
            <a:solidFill>
              <a:srgbClr val="25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504560" y="1297907"/>
              <a:ext cx="204470" cy="57785"/>
            </a:xfrm>
            <a:custGeom>
              <a:avLst/>
              <a:gdLst/>
              <a:ahLst/>
              <a:cxnLst/>
              <a:rect l="l" t="t" r="r" b="b"/>
              <a:pathLst>
                <a:path w="204470" h="57784">
                  <a:moveTo>
                    <a:pt x="57175" y="0"/>
                  </a:moveTo>
                  <a:lnTo>
                    <a:pt x="0" y="0"/>
                  </a:lnTo>
                  <a:lnTo>
                    <a:pt x="0" y="57188"/>
                  </a:lnTo>
                  <a:lnTo>
                    <a:pt x="57175" y="57188"/>
                  </a:lnTo>
                  <a:lnTo>
                    <a:pt x="57175" y="0"/>
                  </a:lnTo>
                  <a:close/>
                </a:path>
                <a:path w="204470" h="57784">
                  <a:moveTo>
                    <a:pt x="130644" y="0"/>
                  </a:moveTo>
                  <a:lnTo>
                    <a:pt x="73456" y="0"/>
                  </a:lnTo>
                  <a:lnTo>
                    <a:pt x="73456" y="57188"/>
                  </a:lnTo>
                  <a:lnTo>
                    <a:pt x="130644" y="57188"/>
                  </a:lnTo>
                  <a:lnTo>
                    <a:pt x="130644" y="0"/>
                  </a:lnTo>
                  <a:close/>
                </a:path>
                <a:path w="204470" h="57784">
                  <a:moveTo>
                    <a:pt x="204101" y="0"/>
                  </a:moveTo>
                  <a:lnTo>
                    <a:pt x="146926" y="0"/>
                  </a:lnTo>
                  <a:lnTo>
                    <a:pt x="146926" y="57188"/>
                  </a:lnTo>
                  <a:lnTo>
                    <a:pt x="204101" y="57188"/>
                  </a:lnTo>
                  <a:lnTo>
                    <a:pt x="204101" y="0"/>
                  </a:lnTo>
                  <a:close/>
                </a:path>
              </a:pathLst>
            </a:custGeom>
            <a:solidFill>
              <a:srgbClr val="DD2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12063800" y="1528340"/>
            <a:ext cx="645160" cy="57785"/>
            <a:chOff x="12063800" y="1528340"/>
            <a:chExt cx="645160" cy="57785"/>
          </a:xfrm>
        </p:grpSpPr>
        <p:sp>
          <p:nvSpPr>
            <p:cNvPr id="49" name="object 49"/>
            <p:cNvSpPr/>
            <p:nvPr/>
          </p:nvSpPr>
          <p:spPr>
            <a:xfrm>
              <a:off x="12063793" y="1528349"/>
              <a:ext cx="204470" cy="57785"/>
            </a:xfrm>
            <a:custGeom>
              <a:avLst/>
              <a:gdLst/>
              <a:ahLst/>
              <a:cxnLst/>
              <a:rect l="l" t="t" r="r" b="b"/>
              <a:pathLst>
                <a:path w="204470" h="57784">
                  <a:moveTo>
                    <a:pt x="57188" y="0"/>
                  </a:moveTo>
                  <a:lnTo>
                    <a:pt x="0" y="0"/>
                  </a:lnTo>
                  <a:lnTo>
                    <a:pt x="0" y="57175"/>
                  </a:lnTo>
                  <a:lnTo>
                    <a:pt x="57188" y="57175"/>
                  </a:lnTo>
                  <a:lnTo>
                    <a:pt x="57188" y="0"/>
                  </a:lnTo>
                  <a:close/>
                </a:path>
                <a:path w="204470" h="57784">
                  <a:moveTo>
                    <a:pt x="130644" y="0"/>
                  </a:moveTo>
                  <a:lnTo>
                    <a:pt x="73469" y="0"/>
                  </a:lnTo>
                  <a:lnTo>
                    <a:pt x="73469" y="57175"/>
                  </a:lnTo>
                  <a:lnTo>
                    <a:pt x="130644" y="57175"/>
                  </a:lnTo>
                  <a:lnTo>
                    <a:pt x="130644" y="0"/>
                  </a:lnTo>
                  <a:close/>
                </a:path>
                <a:path w="204470" h="57784">
                  <a:moveTo>
                    <a:pt x="204114" y="0"/>
                  </a:moveTo>
                  <a:lnTo>
                    <a:pt x="146939" y="0"/>
                  </a:lnTo>
                  <a:lnTo>
                    <a:pt x="146939" y="57175"/>
                  </a:lnTo>
                  <a:lnTo>
                    <a:pt x="204114" y="57175"/>
                  </a:lnTo>
                  <a:lnTo>
                    <a:pt x="204114" y="0"/>
                  </a:lnTo>
                  <a:close/>
                </a:path>
              </a:pathLst>
            </a:custGeom>
            <a:solidFill>
              <a:srgbClr val="E7E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2284202" y="1528349"/>
              <a:ext cx="204470" cy="57785"/>
            </a:xfrm>
            <a:custGeom>
              <a:avLst/>
              <a:gdLst/>
              <a:ahLst/>
              <a:cxnLst/>
              <a:rect l="l" t="t" r="r" b="b"/>
              <a:pathLst>
                <a:path w="204470" h="57784">
                  <a:moveTo>
                    <a:pt x="57175" y="0"/>
                  </a:moveTo>
                  <a:lnTo>
                    <a:pt x="0" y="0"/>
                  </a:lnTo>
                  <a:lnTo>
                    <a:pt x="0" y="57175"/>
                  </a:lnTo>
                  <a:lnTo>
                    <a:pt x="57175" y="57175"/>
                  </a:lnTo>
                  <a:lnTo>
                    <a:pt x="57175" y="0"/>
                  </a:lnTo>
                  <a:close/>
                </a:path>
                <a:path w="204470" h="57784">
                  <a:moveTo>
                    <a:pt x="130644" y="0"/>
                  </a:moveTo>
                  <a:lnTo>
                    <a:pt x="73456" y="0"/>
                  </a:lnTo>
                  <a:lnTo>
                    <a:pt x="73456" y="57175"/>
                  </a:lnTo>
                  <a:lnTo>
                    <a:pt x="130644" y="57175"/>
                  </a:lnTo>
                  <a:lnTo>
                    <a:pt x="130644" y="0"/>
                  </a:lnTo>
                  <a:close/>
                </a:path>
                <a:path w="204470" h="57784">
                  <a:moveTo>
                    <a:pt x="204089" y="0"/>
                  </a:moveTo>
                  <a:lnTo>
                    <a:pt x="146913" y="0"/>
                  </a:lnTo>
                  <a:lnTo>
                    <a:pt x="146913" y="57175"/>
                  </a:lnTo>
                  <a:lnTo>
                    <a:pt x="204089" y="57175"/>
                  </a:lnTo>
                  <a:lnTo>
                    <a:pt x="204089" y="0"/>
                  </a:lnTo>
                  <a:close/>
                </a:path>
              </a:pathLst>
            </a:custGeom>
            <a:solidFill>
              <a:srgbClr val="25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2504585" y="1528349"/>
              <a:ext cx="204470" cy="57785"/>
            </a:xfrm>
            <a:custGeom>
              <a:avLst/>
              <a:gdLst/>
              <a:ahLst/>
              <a:cxnLst/>
              <a:rect l="l" t="t" r="r" b="b"/>
              <a:pathLst>
                <a:path w="204470" h="57784">
                  <a:moveTo>
                    <a:pt x="57188" y="0"/>
                  </a:moveTo>
                  <a:lnTo>
                    <a:pt x="0" y="0"/>
                  </a:lnTo>
                  <a:lnTo>
                    <a:pt x="0" y="57175"/>
                  </a:lnTo>
                  <a:lnTo>
                    <a:pt x="57188" y="57175"/>
                  </a:lnTo>
                  <a:lnTo>
                    <a:pt x="57188" y="0"/>
                  </a:lnTo>
                  <a:close/>
                </a:path>
                <a:path w="204470" h="57784">
                  <a:moveTo>
                    <a:pt x="130644" y="0"/>
                  </a:moveTo>
                  <a:lnTo>
                    <a:pt x="73469" y="0"/>
                  </a:lnTo>
                  <a:lnTo>
                    <a:pt x="73469" y="57175"/>
                  </a:lnTo>
                  <a:lnTo>
                    <a:pt x="130644" y="57175"/>
                  </a:lnTo>
                  <a:lnTo>
                    <a:pt x="130644" y="0"/>
                  </a:lnTo>
                  <a:close/>
                </a:path>
                <a:path w="204470" h="57784">
                  <a:moveTo>
                    <a:pt x="204101" y="0"/>
                  </a:moveTo>
                  <a:lnTo>
                    <a:pt x="146913" y="0"/>
                  </a:lnTo>
                  <a:lnTo>
                    <a:pt x="146913" y="57175"/>
                  </a:lnTo>
                  <a:lnTo>
                    <a:pt x="204101" y="57175"/>
                  </a:lnTo>
                  <a:lnTo>
                    <a:pt x="204101" y="0"/>
                  </a:lnTo>
                  <a:close/>
                </a:path>
              </a:pathLst>
            </a:custGeom>
            <a:solidFill>
              <a:srgbClr val="DD2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/>
          <p:nvPr/>
        </p:nvSpPr>
        <p:spPr>
          <a:xfrm>
            <a:off x="5767735" y="1225229"/>
            <a:ext cx="1352550" cy="1148080"/>
          </a:xfrm>
          <a:custGeom>
            <a:avLst/>
            <a:gdLst/>
            <a:ahLst/>
            <a:cxnLst/>
            <a:rect l="l" t="t" r="r" b="b"/>
            <a:pathLst>
              <a:path w="1352550" h="1148080">
                <a:moveTo>
                  <a:pt x="197325" y="101742"/>
                </a:moveTo>
                <a:lnTo>
                  <a:pt x="142029" y="101742"/>
                </a:lnTo>
                <a:lnTo>
                  <a:pt x="232958" y="442601"/>
                </a:lnTo>
                <a:lnTo>
                  <a:pt x="233272" y="445271"/>
                </a:lnTo>
                <a:lnTo>
                  <a:pt x="233932" y="447816"/>
                </a:lnTo>
                <a:lnTo>
                  <a:pt x="234979" y="450182"/>
                </a:lnTo>
                <a:lnTo>
                  <a:pt x="255659" y="527708"/>
                </a:lnTo>
                <a:lnTo>
                  <a:pt x="32105" y="583958"/>
                </a:lnTo>
                <a:lnTo>
                  <a:pt x="23917" y="588440"/>
                </a:lnTo>
                <a:lnTo>
                  <a:pt x="22545" y="589539"/>
                </a:lnTo>
                <a:lnTo>
                  <a:pt x="21393" y="590565"/>
                </a:lnTo>
                <a:lnTo>
                  <a:pt x="19802" y="592366"/>
                </a:lnTo>
                <a:lnTo>
                  <a:pt x="19362" y="593099"/>
                </a:lnTo>
                <a:lnTo>
                  <a:pt x="18346" y="594492"/>
                </a:lnTo>
                <a:lnTo>
                  <a:pt x="17791" y="595151"/>
                </a:lnTo>
                <a:lnTo>
                  <a:pt x="16881" y="596691"/>
                </a:lnTo>
                <a:lnTo>
                  <a:pt x="16556" y="597539"/>
                </a:lnTo>
                <a:lnTo>
                  <a:pt x="15833" y="599109"/>
                </a:lnTo>
                <a:lnTo>
                  <a:pt x="15446" y="599821"/>
                </a:lnTo>
                <a:lnTo>
                  <a:pt x="14891" y="601402"/>
                </a:lnTo>
                <a:lnTo>
                  <a:pt x="14744" y="602240"/>
                </a:lnTo>
                <a:lnTo>
                  <a:pt x="14326" y="603916"/>
                </a:lnTo>
                <a:lnTo>
                  <a:pt x="14064" y="604743"/>
                </a:lnTo>
                <a:lnTo>
                  <a:pt x="13802" y="606523"/>
                </a:lnTo>
                <a:lnTo>
                  <a:pt x="13771" y="612481"/>
                </a:lnTo>
                <a:lnTo>
                  <a:pt x="14022" y="614187"/>
                </a:lnTo>
                <a:lnTo>
                  <a:pt x="14535" y="616282"/>
                </a:lnTo>
                <a:lnTo>
                  <a:pt x="14692" y="616596"/>
                </a:lnTo>
                <a:lnTo>
                  <a:pt x="15163" y="618208"/>
                </a:lnTo>
                <a:lnTo>
                  <a:pt x="15593" y="619454"/>
                </a:lnTo>
                <a:lnTo>
                  <a:pt x="16347" y="621088"/>
                </a:lnTo>
                <a:lnTo>
                  <a:pt x="16619" y="621507"/>
                </a:lnTo>
                <a:lnTo>
                  <a:pt x="17425" y="623014"/>
                </a:lnTo>
                <a:lnTo>
                  <a:pt x="18043" y="624051"/>
                </a:lnTo>
                <a:lnTo>
                  <a:pt x="18870" y="625203"/>
                </a:lnTo>
                <a:lnTo>
                  <a:pt x="18954" y="625402"/>
                </a:lnTo>
                <a:lnTo>
                  <a:pt x="174499" y="830181"/>
                </a:lnTo>
                <a:lnTo>
                  <a:pt x="85329" y="1112916"/>
                </a:lnTo>
                <a:lnTo>
                  <a:pt x="84202" y="1123465"/>
                </a:lnTo>
                <a:lnTo>
                  <a:pt x="108155" y="1147679"/>
                </a:lnTo>
                <a:lnTo>
                  <a:pt x="110815" y="1147679"/>
                </a:lnTo>
                <a:lnTo>
                  <a:pt x="214089" y="882294"/>
                </a:lnTo>
                <a:lnTo>
                  <a:pt x="281186" y="882294"/>
                </a:lnTo>
                <a:lnTo>
                  <a:pt x="233774" y="819878"/>
                </a:lnTo>
                <a:lnTo>
                  <a:pt x="250209" y="767764"/>
                </a:lnTo>
                <a:lnTo>
                  <a:pt x="194184" y="767764"/>
                </a:lnTo>
                <a:lnTo>
                  <a:pt x="86093" y="625465"/>
                </a:lnTo>
                <a:lnTo>
                  <a:pt x="252235" y="583654"/>
                </a:lnTo>
                <a:lnTo>
                  <a:pt x="709681" y="583654"/>
                </a:lnTo>
                <a:lnTo>
                  <a:pt x="707865" y="578576"/>
                </a:lnTo>
                <a:lnTo>
                  <a:pt x="651123" y="578576"/>
                </a:lnTo>
                <a:lnTo>
                  <a:pt x="450312" y="550535"/>
                </a:lnTo>
                <a:lnTo>
                  <a:pt x="453887" y="543656"/>
                </a:lnTo>
                <a:lnTo>
                  <a:pt x="401089" y="543656"/>
                </a:lnTo>
                <a:lnTo>
                  <a:pt x="311898" y="531195"/>
                </a:lnTo>
                <a:lnTo>
                  <a:pt x="294705" y="466747"/>
                </a:lnTo>
                <a:lnTo>
                  <a:pt x="868619" y="466747"/>
                </a:lnTo>
                <a:lnTo>
                  <a:pt x="868980" y="463375"/>
                </a:lnTo>
                <a:lnTo>
                  <a:pt x="1050707" y="422706"/>
                </a:lnTo>
                <a:lnTo>
                  <a:pt x="806333" y="422706"/>
                </a:lnTo>
                <a:lnTo>
                  <a:pt x="804448" y="422246"/>
                </a:lnTo>
                <a:lnTo>
                  <a:pt x="802490" y="421942"/>
                </a:lnTo>
                <a:lnTo>
                  <a:pt x="410628" y="415283"/>
                </a:lnTo>
                <a:lnTo>
                  <a:pt x="410268" y="414309"/>
                </a:lnTo>
                <a:lnTo>
                  <a:pt x="353300" y="414309"/>
                </a:lnTo>
                <a:lnTo>
                  <a:pt x="280380" y="413073"/>
                </a:lnTo>
                <a:lnTo>
                  <a:pt x="197325" y="101742"/>
                </a:lnTo>
                <a:close/>
              </a:path>
              <a:path w="1352550" h="1148080">
                <a:moveTo>
                  <a:pt x="858267" y="643705"/>
                </a:moveTo>
                <a:lnTo>
                  <a:pt x="731152" y="643705"/>
                </a:lnTo>
                <a:lnTo>
                  <a:pt x="804961" y="654019"/>
                </a:lnTo>
                <a:lnTo>
                  <a:pt x="986401" y="1122926"/>
                </a:lnTo>
                <a:lnTo>
                  <a:pt x="990520" y="1130066"/>
                </a:lnTo>
                <a:lnTo>
                  <a:pt x="996383" y="1135444"/>
                </a:lnTo>
                <a:lnTo>
                  <a:pt x="1003486" y="1138834"/>
                </a:lnTo>
                <a:lnTo>
                  <a:pt x="1011321" y="1140014"/>
                </a:lnTo>
                <a:lnTo>
                  <a:pt x="1014536" y="1140014"/>
                </a:lnTo>
                <a:lnTo>
                  <a:pt x="1038034" y="1114104"/>
                </a:lnTo>
                <a:lnTo>
                  <a:pt x="1036242" y="1103649"/>
                </a:lnTo>
                <a:lnTo>
                  <a:pt x="858267" y="643705"/>
                </a:lnTo>
                <a:close/>
              </a:path>
              <a:path w="1352550" h="1148080">
                <a:moveTo>
                  <a:pt x="710018" y="584597"/>
                </a:moveTo>
                <a:lnTo>
                  <a:pt x="307971" y="584597"/>
                </a:lnTo>
                <a:lnTo>
                  <a:pt x="671426" y="635370"/>
                </a:lnTo>
                <a:lnTo>
                  <a:pt x="842217" y="1113094"/>
                </a:lnTo>
                <a:lnTo>
                  <a:pt x="846253" y="1120465"/>
                </a:lnTo>
                <a:lnTo>
                  <a:pt x="852146" y="1126044"/>
                </a:lnTo>
                <a:lnTo>
                  <a:pt x="859362" y="1129577"/>
                </a:lnTo>
                <a:lnTo>
                  <a:pt x="867368" y="1130810"/>
                </a:lnTo>
                <a:lnTo>
                  <a:pt x="871577" y="1130810"/>
                </a:lnTo>
                <a:lnTo>
                  <a:pt x="893648" y="1103164"/>
                </a:lnTo>
                <a:lnTo>
                  <a:pt x="891870" y="1093262"/>
                </a:lnTo>
                <a:lnTo>
                  <a:pt x="731152" y="643705"/>
                </a:lnTo>
                <a:lnTo>
                  <a:pt x="858267" y="643705"/>
                </a:lnTo>
                <a:lnTo>
                  <a:pt x="851525" y="626281"/>
                </a:lnTo>
                <a:lnTo>
                  <a:pt x="854399" y="599465"/>
                </a:lnTo>
                <a:lnTo>
                  <a:pt x="800668" y="599465"/>
                </a:lnTo>
                <a:lnTo>
                  <a:pt x="710849" y="586921"/>
                </a:lnTo>
                <a:lnTo>
                  <a:pt x="710018" y="584597"/>
                </a:lnTo>
                <a:close/>
              </a:path>
              <a:path w="1352550" h="1148080">
                <a:moveTo>
                  <a:pt x="281186" y="882294"/>
                </a:moveTo>
                <a:lnTo>
                  <a:pt x="214089" y="882294"/>
                </a:lnTo>
                <a:lnTo>
                  <a:pt x="266318" y="951057"/>
                </a:lnTo>
                <a:lnTo>
                  <a:pt x="274286" y="954701"/>
                </a:lnTo>
                <a:lnTo>
                  <a:pt x="287982" y="954701"/>
                </a:lnTo>
                <a:lnTo>
                  <a:pt x="293668" y="952921"/>
                </a:lnTo>
                <a:lnTo>
                  <a:pt x="298495" y="949256"/>
                </a:lnTo>
                <a:lnTo>
                  <a:pt x="305506" y="941295"/>
                </a:lnTo>
                <a:lnTo>
                  <a:pt x="308806" y="931599"/>
                </a:lnTo>
                <a:lnTo>
                  <a:pt x="308231" y="921373"/>
                </a:lnTo>
                <a:lnTo>
                  <a:pt x="303615" y="911822"/>
                </a:lnTo>
                <a:lnTo>
                  <a:pt x="281186" y="882294"/>
                </a:lnTo>
                <a:close/>
              </a:path>
              <a:path w="1352550" h="1148080">
                <a:moveTo>
                  <a:pt x="709681" y="583654"/>
                </a:moveTo>
                <a:lnTo>
                  <a:pt x="252235" y="583654"/>
                </a:lnTo>
                <a:lnTo>
                  <a:pt x="194184" y="767764"/>
                </a:lnTo>
                <a:lnTo>
                  <a:pt x="250209" y="767764"/>
                </a:lnTo>
                <a:lnTo>
                  <a:pt x="307971" y="584597"/>
                </a:lnTo>
                <a:lnTo>
                  <a:pt x="710018" y="584597"/>
                </a:lnTo>
                <a:lnTo>
                  <a:pt x="709681" y="583654"/>
                </a:lnTo>
                <a:close/>
              </a:path>
              <a:path w="1352550" h="1148080">
                <a:moveTo>
                  <a:pt x="867715" y="475186"/>
                </a:moveTo>
                <a:lnTo>
                  <a:pt x="813977" y="475186"/>
                </a:lnTo>
                <a:lnTo>
                  <a:pt x="800668" y="599465"/>
                </a:lnTo>
                <a:lnTo>
                  <a:pt x="854399" y="599465"/>
                </a:lnTo>
                <a:lnTo>
                  <a:pt x="867715" y="475186"/>
                </a:lnTo>
                <a:close/>
              </a:path>
              <a:path w="1352550" h="1148080">
                <a:moveTo>
                  <a:pt x="654786" y="486244"/>
                </a:moveTo>
                <a:lnTo>
                  <a:pt x="643437" y="489374"/>
                </a:lnTo>
                <a:lnTo>
                  <a:pt x="635835" y="495657"/>
                </a:lnTo>
                <a:lnTo>
                  <a:pt x="631248" y="504216"/>
                </a:lnTo>
                <a:lnTo>
                  <a:pt x="629792" y="513990"/>
                </a:lnTo>
                <a:lnTo>
                  <a:pt x="631584" y="523918"/>
                </a:lnTo>
                <a:lnTo>
                  <a:pt x="651123" y="578576"/>
                </a:lnTo>
                <a:lnTo>
                  <a:pt x="707865" y="578576"/>
                </a:lnTo>
                <a:lnTo>
                  <a:pt x="681185" y="503950"/>
                </a:lnTo>
                <a:lnTo>
                  <a:pt x="675078" y="494200"/>
                </a:lnTo>
                <a:lnTo>
                  <a:pt x="665806" y="488075"/>
                </a:lnTo>
                <a:lnTo>
                  <a:pt x="654786" y="486244"/>
                </a:lnTo>
                <a:close/>
              </a:path>
              <a:path w="1352550" h="1148080">
                <a:moveTo>
                  <a:pt x="868619" y="466747"/>
                </a:moveTo>
                <a:lnTo>
                  <a:pt x="294705" y="466747"/>
                </a:lnTo>
                <a:lnTo>
                  <a:pt x="373163" y="468087"/>
                </a:lnTo>
                <a:lnTo>
                  <a:pt x="401089" y="543656"/>
                </a:lnTo>
                <a:lnTo>
                  <a:pt x="453887" y="543656"/>
                </a:lnTo>
                <a:lnTo>
                  <a:pt x="454050" y="543341"/>
                </a:lnTo>
                <a:lnTo>
                  <a:pt x="454616" y="534389"/>
                </a:lnTo>
                <a:lnTo>
                  <a:pt x="430491" y="469061"/>
                </a:lnTo>
                <a:lnTo>
                  <a:pt x="868371" y="469061"/>
                </a:lnTo>
                <a:lnTo>
                  <a:pt x="868619" y="466747"/>
                </a:lnTo>
                <a:close/>
              </a:path>
              <a:path w="1352550" h="1148080">
                <a:moveTo>
                  <a:pt x="868371" y="469061"/>
                </a:moveTo>
                <a:lnTo>
                  <a:pt x="430491" y="469061"/>
                </a:lnTo>
                <a:lnTo>
                  <a:pt x="799548" y="475333"/>
                </a:lnTo>
                <a:lnTo>
                  <a:pt x="802197" y="475333"/>
                </a:lnTo>
                <a:lnTo>
                  <a:pt x="804333" y="474987"/>
                </a:lnTo>
                <a:lnTo>
                  <a:pt x="806322" y="474495"/>
                </a:lnTo>
                <a:lnTo>
                  <a:pt x="867789" y="474495"/>
                </a:lnTo>
                <a:lnTo>
                  <a:pt x="868371" y="469061"/>
                </a:lnTo>
                <a:close/>
              </a:path>
              <a:path w="1352550" h="1148080">
                <a:moveTo>
                  <a:pt x="867789" y="474495"/>
                </a:moveTo>
                <a:lnTo>
                  <a:pt x="806322" y="474495"/>
                </a:lnTo>
                <a:lnTo>
                  <a:pt x="808417" y="474998"/>
                </a:lnTo>
                <a:lnTo>
                  <a:pt x="810438" y="475333"/>
                </a:lnTo>
                <a:lnTo>
                  <a:pt x="813045" y="475333"/>
                </a:lnTo>
                <a:lnTo>
                  <a:pt x="813516" y="475207"/>
                </a:lnTo>
                <a:lnTo>
                  <a:pt x="813977" y="475186"/>
                </a:lnTo>
                <a:lnTo>
                  <a:pt x="867715" y="475186"/>
                </a:lnTo>
                <a:lnTo>
                  <a:pt x="867789" y="474495"/>
                </a:lnTo>
                <a:close/>
              </a:path>
              <a:path w="1352550" h="1148080">
                <a:moveTo>
                  <a:pt x="1330875" y="307486"/>
                </a:moveTo>
                <a:lnTo>
                  <a:pt x="1320265" y="307621"/>
                </a:lnTo>
                <a:lnTo>
                  <a:pt x="806752" y="422549"/>
                </a:lnTo>
                <a:lnTo>
                  <a:pt x="806553" y="422654"/>
                </a:lnTo>
                <a:lnTo>
                  <a:pt x="806333" y="422706"/>
                </a:lnTo>
                <a:lnTo>
                  <a:pt x="1050707" y="422706"/>
                </a:lnTo>
                <a:lnTo>
                  <a:pt x="1331532" y="359860"/>
                </a:lnTo>
                <a:lnTo>
                  <a:pt x="1341256" y="355611"/>
                </a:lnTo>
                <a:lnTo>
                  <a:pt x="1348349" y="348223"/>
                </a:lnTo>
                <a:lnTo>
                  <a:pt x="1352154" y="338717"/>
                </a:lnTo>
                <a:lnTo>
                  <a:pt x="1352013" y="328112"/>
                </a:lnTo>
                <a:lnTo>
                  <a:pt x="1347769" y="318388"/>
                </a:lnTo>
                <a:lnTo>
                  <a:pt x="1340383" y="311294"/>
                </a:lnTo>
                <a:lnTo>
                  <a:pt x="1330875" y="307486"/>
                </a:lnTo>
                <a:close/>
              </a:path>
              <a:path w="1352550" h="1148080">
                <a:moveTo>
                  <a:pt x="280651" y="63387"/>
                </a:moveTo>
                <a:lnTo>
                  <a:pt x="223691" y="63387"/>
                </a:lnTo>
                <a:lnTo>
                  <a:pt x="353300" y="414309"/>
                </a:lnTo>
                <a:lnTo>
                  <a:pt x="410268" y="414309"/>
                </a:lnTo>
                <a:lnTo>
                  <a:pt x="280651" y="63387"/>
                </a:lnTo>
                <a:close/>
              </a:path>
              <a:path w="1352550" h="1148080">
                <a:moveTo>
                  <a:pt x="237889" y="0"/>
                </a:moveTo>
                <a:lnTo>
                  <a:pt x="15331" y="102224"/>
                </a:lnTo>
                <a:lnTo>
                  <a:pt x="0" y="127455"/>
                </a:lnTo>
                <a:lnTo>
                  <a:pt x="2525" y="137762"/>
                </a:lnTo>
                <a:lnTo>
                  <a:pt x="6811" y="144248"/>
                </a:lnTo>
                <a:lnTo>
                  <a:pt x="12561" y="149075"/>
                </a:lnTo>
                <a:lnTo>
                  <a:pt x="19341" y="152085"/>
                </a:lnTo>
                <a:lnTo>
                  <a:pt x="26713" y="153123"/>
                </a:lnTo>
                <a:lnTo>
                  <a:pt x="30514" y="153123"/>
                </a:lnTo>
                <a:lnTo>
                  <a:pt x="34388" y="152306"/>
                </a:lnTo>
                <a:lnTo>
                  <a:pt x="142029" y="101742"/>
                </a:lnTo>
                <a:lnTo>
                  <a:pt x="197325" y="101742"/>
                </a:lnTo>
                <a:lnTo>
                  <a:pt x="191168" y="78664"/>
                </a:lnTo>
                <a:lnTo>
                  <a:pt x="223691" y="63387"/>
                </a:lnTo>
                <a:lnTo>
                  <a:pt x="280651" y="63387"/>
                </a:lnTo>
                <a:lnTo>
                  <a:pt x="264999" y="21012"/>
                </a:lnTo>
                <a:lnTo>
                  <a:pt x="248010" y="1569"/>
                </a:lnTo>
                <a:lnTo>
                  <a:pt x="237889" y="0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445331" y="1376624"/>
            <a:ext cx="1886585" cy="768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100"/>
              </a:lnSpc>
              <a:spcBef>
                <a:spcPts val="100"/>
              </a:spcBef>
            </a:pPr>
            <a:r>
              <a:rPr sz="1250" spc="-10" dirty="0">
                <a:solidFill>
                  <a:srgbClr val="2D2925"/>
                </a:solidFill>
                <a:latin typeface="Gotham Pro Medium"/>
                <a:cs typeface="Gotham Pro Medium"/>
              </a:rPr>
              <a:t>ИНСТИТУТ</a:t>
            </a:r>
            <a:r>
              <a:rPr sz="1250" spc="-40" dirty="0">
                <a:solidFill>
                  <a:srgbClr val="2D2925"/>
                </a:solidFill>
                <a:latin typeface="Gotham Pro Medium"/>
                <a:cs typeface="Gotham Pro Medium"/>
              </a:rPr>
              <a:t> </a:t>
            </a:r>
            <a:r>
              <a:rPr sz="1250" spc="-10" dirty="0">
                <a:solidFill>
                  <a:srgbClr val="2D2925"/>
                </a:solidFill>
                <a:latin typeface="Gotham Pro Medium"/>
                <a:cs typeface="Gotham Pro Medium"/>
              </a:rPr>
              <a:t>ИЗУЧЕНИЯ </a:t>
            </a:r>
            <a:r>
              <a:rPr sz="1250" spc="-365" dirty="0">
                <a:solidFill>
                  <a:srgbClr val="2D2925"/>
                </a:solidFill>
                <a:latin typeface="Gotham Pro Medium"/>
                <a:cs typeface="Gotham Pro Medium"/>
              </a:rPr>
              <a:t> </a:t>
            </a:r>
            <a:r>
              <a:rPr sz="1250" spc="-20" dirty="0">
                <a:solidFill>
                  <a:srgbClr val="2D2925"/>
                </a:solidFill>
                <a:latin typeface="Gotham Pro Medium"/>
                <a:cs typeface="Gotham Pro Medium"/>
              </a:rPr>
              <a:t>ДЕТСТВА,</a:t>
            </a:r>
            <a:r>
              <a:rPr sz="1250" spc="-15" dirty="0">
                <a:solidFill>
                  <a:srgbClr val="2D2925"/>
                </a:solidFill>
                <a:latin typeface="Gotham Pro Medium"/>
                <a:cs typeface="Gotham Pro Medium"/>
              </a:rPr>
              <a:t> </a:t>
            </a:r>
            <a:r>
              <a:rPr sz="1250" spc="-10" dirty="0">
                <a:solidFill>
                  <a:srgbClr val="2D2925"/>
                </a:solidFill>
                <a:latin typeface="Gotham Pro Medium"/>
                <a:cs typeface="Gotham Pro Medium"/>
              </a:rPr>
              <a:t>СЕМЬИ</a:t>
            </a:r>
            <a:endParaRPr sz="1250">
              <a:latin typeface="Gotham Pro Medium"/>
              <a:cs typeface="Gotham Pro Medium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250" spc="-10" dirty="0">
                <a:solidFill>
                  <a:srgbClr val="2D2925"/>
                </a:solidFill>
                <a:latin typeface="Gotham Pro Medium"/>
                <a:cs typeface="Gotham Pro Medium"/>
              </a:rPr>
              <a:t>И</a:t>
            </a:r>
            <a:r>
              <a:rPr sz="1250" spc="-25" dirty="0">
                <a:solidFill>
                  <a:srgbClr val="2D2925"/>
                </a:solidFill>
                <a:latin typeface="Gotham Pro Medium"/>
                <a:cs typeface="Gotham Pro Medium"/>
              </a:rPr>
              <a:t> </a:t>
            </a:r>
            <a:r>
              <a:rPr sz="1250" spc="-20" dirty="0">
                <a:solidFill>
                  <a:srgbClr val="2D2925"/>
                </a:solidFill>
                <a:latin typeface="Gotham Pro Medium"/>
                <a:cs typeface="Gotham Pro Medium"/>
              </a:rPr>
              <a:t>ВОСПИТАНИЯ</a:t>
            </a:r>
            <a:endParaRPr sz="1250">
              <a:latin typeface="Gotham Pro Medium"/>
              <a:cs typeface="Gotham Pro Medium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10137078" y="1221107"/>
            <a:ext cx="11430" cy="1151890"/>
            <a:chOff x="10137078" y="1221107"/>
            <a:chExt cx="11430" cy="1151890"/>
          </a:xfrm>
        </p:grpSpPr>
        <p:sp>
          <p:nvSpPr>
            <p:cNvPr id="55" name="object 55"/>
            <p:cNvSpPr/>
            <p:nvPr/>
          </p:nvSpPr>
          <p:spPr>
            <a:xfrm>
              <a:off x="10142674" y="1221107"/>
              <a:ext cx="0" cy="1151890"/>
            </a:xfrm>
            <a:custGeom>
              <a:avLst/>
              <a:gdLst/>
              <a:ahLst/>
              <a:cxnLst/>
              <a:rect l="l" t="t" r="r" b="b"/>
              <a:pathLst>
                <a:path h="1151889">
                  <a:moveTo>
                    <a:pt x="0" y="0"/>
                  </a:moveTo>
                  <a:lnTo>
                    <a:pt x="0" y="1151797"/>
                  </a:lnTo>
                </a:path>
              </a:pathLst>
            </a:custGeom>
            <a:solidFill>
              <a:srgbClr val="2D29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142674" y="1221107"/>
              <a:ext cx="0" cy="1151890"/>
            </a:xfrm>
            <a:custGeom>
              <a:avLst/>
              <a:gdLst/>
              <a:ahLst/>
              <a:cxnLst/>
              <a:rect l="l" t="t" r="r" b="b"/>
              <a:pathLst>
                <a:path h="1151889">
                  <a:moveTo>
                    <a:pt x="0" y="0"/>
                  </a:moveTo>
                  <a:lnTo>
                    <a:pt x="0" y="1151797"/>
                  </a:lnTo>
                </a:path>
              </a:pathLst>
            </a:custGeom>
            <a:ln w="11193">
              <a:solidFill>
                <a:srgbClr val="2D29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1796374" y="3423277"/>
            <a:ext cx="16511905" cy="4681220"/>
          </a:xfrm>
          <a:prstGeom prst="rect">
            <a:avLst/>
          </a:prstGeom>
          <a:solidFill>
            <a:srgbClr val="255E9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350">
              <a:latin typeface="Times New Roman"/>
              <a:cs typeface="Times New Roman"/>
            </a:endParaRPr>
          </a:p>
          <a:p>
            <a:pPr marL="1821814" marR="1814195" algn="ctr">
              <a:lnSpc>
                <a:spcPct val="105000"/>
              </a:lnSpc>
            </a:pPr>
            <a:r>
              <a:rPr sz="4450" b="1" spc="-15" dirty="0">
                <a:solidFill>
                  <a:srgbClr val="FFFFFF"/>
                </a:solidFill>
                <a:latin typeface="Gotham Pro Black"/>
                <a:cs typeface="Gotham Pro Black"/>
              </a:rPr>
              <a:t>АКТУАЛЬНЫЕ ВОПРОСЫ ПРОФИЛАКТИКИ </a:t>
            </a:r>
            <a:r>
              <a:rPr sz="4450" b="1" spc="-1220" dirty="0">
                <a:solidFill>
                  <a:srgbClr val="FFFFFF"/>
                </a:solidFill>
                <a:latin typeface="Gotham Pro Black"/>
                <a:cs typeface="Gotham Pro Black"/>
              </a:rPr>
              <a:t> </a:t>
            </a:r>
            <a:r>
              <a:rPr sz="4450" b="1" spc="-15" dirty="0">
                <a:solidFill>
                  <a:srgbClr val="FFFFFF"/>
                </a:solidFill>
                <a:latin typeface="Gotham Pro Black"/>
                <a:cs typeface="Gotham Pro Black"/>
              </a:rPr>
              <a:t>БЕЗНАДЗОРНОСТИ</a:t>
            </a:r>
            <a:r>
              <a:rPr sz="4450" b="1" spc="-10" dirty="0">
                <a:solidFill>
                  <a:srgbClr val="FFFFFF"/>
                </a:solidFill>
                <a:latin typeface="Gotham Pro Black"/>
                <a:cs typeface="Gotham Pro Black"/>
              </a:rPr>
              <a:t> </a:t>
            </a:r>
            <a:r>
              <a:rPr sz="4450" b="1" spc="-15" dirty="0">
                <a:solidFill>
                  <a:srgbClr val="FFFFFF"/>
                </a:solidFill>
                <a:latin typeface="Gotham Pro Black"/>
                <a:cs typeface="Gotham Pro Black"/>
              </a:rPr>
              <a:t>И</a:t>
            </a:r>
            <a:r>
              <a:rPr sz="4450" b="1" spc="-10" dirty="0">
                <a:solidFill>
                  <a:srgbClr val="FFFFFF"/>
                </a:solidFill>
                <a:latin typeface="Gotham Pro Black"/>
                <a:cs typeface="Gotham Pro Black"/>
              </a:rPr>
              <a:t> </a:t>
            </a:r>
            <a:r>
              <a:rPr sz="4450" b="1" spc="-15" dirty="0">
                <a:solidFill>
                  <a:srgbClr val="FFFFFF"/>
                </a:solidFill>
                <a:latin typeface="Gotham Pro Black"/>
                <a:cs typeface="Gotham Pro Black"/>
              </a:rPr>
              <a:t>ПРАВОНАРУШЕНИЙ </a:t>
            </a:r>
            <a:r>
              <a:rPr sz="4450" b="1" spc="-10" dirty="0">
                <a:solidFill>
                  <a:srgbClr val="FFFFFF"/>
                </a:solidFill>
                <a:latin typeface="Gotham Pro Black"/>
                <a:cs typeface="Gotham Pro Black"/>
              </a:rPr>
              <a:t> </a:t>
            </a:r>
            <a:r>
              <a:rPr sz="4450" b="1" spc="-15" dirty="0">
                <a:solidFill>
                  <a:srgbClr val="FFFFFF"/>
                </a:solidFill>
                <a:latin typeface="Gotham Pro Black"/>
                <a:cs typeface="Gotham Pro Black"/>
              </a:rPr>
              <a:t>НЕСОВЕРШЕННОЛЕТНИХ</a:t>
            </a:r>
            <a:endParaRPr sz="4450">
              <a:latin typeface="Gotham Pro Black"/>
              <a:cs typeface="Gotham Pro Black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234035" y="8494339"/>
            <a:ext cx="13636625" cy="14389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3000" b="1" spc="25" dirty="0">
                <a:solidFill>
                  <a:srgbClr val="255E9C"/>
                </a:solidFill>
                <a:latin typeface="Gotham Pro"/>
                <a:cs typeface="Gotham Pro"/>
              </a:rPr>
              <a:t>БОБРОВСКАЯ</a:t>
            </a:r>
            <a:r>
              <a:rPr sz="3000" b="1" spc="10" dirty="0">
                <a:solidFill>
                  <a:srgbClr val="255E9C"/>
                </a:solidFill>
                <a:latin typeface="Gotham Pro"/>
                <a:cs typeface="Gotham Pro"/>
              </a:rPr>
              <a:t> </a:t>
            </a:r>
            <a:r>
              <a:rPr sz="3000" b="1" spc="25" dirty="0">
                <a:solidFill>
                  <a:srgbClr val="255E9C"/>
                </a:solidFill>
                <a:latin typeface="Gotham Pro"/>
                <a:cs typeface="Gotham Pro"/>
              </a:rPr>
              <a:t>ИРИНА</a:t>
            </a:r>
            <a:r>
              <a:rPr sz="3000" b="1" spc="10" dirty="0">
                <a:solidFill>
                  <a:srgbClr val="255E9C"/>
                </a:solidFill>
                <a:latin typeface="Gotham Pro"/>
                <a:cs typeface="Gotham Pro"/>
              </a:rPr>
              <a:t> </a:t>
            </a:r>
            <a:r>
              <a:rPr sz="3000" b="1" spc="25" dirty="0">
                <a:solidFill>
                  <a:srgbClr val="255E9C"/>
                </a:solidFill>
                <a:latin typeface="Gotham Pro"/>
                <a:cs typeface="Gotham Pro"/>
              </a:rPr>
              <a:t>АЛЕКСАНДРОВНА</a:t>
            </a:r>
            <a:endParaRPr sz="3000">
              <a:latin typeface="Gotham Pro"/>
              <a:cs typeface="Gotham Pro"/>
            </a:endParaRPr>
          </a:p>
          <a:p>
            <a:pPr marL="12065" marR="5080" indent="-635" algn="ctr">
              <a:lnSpc>
                <a:spcPct val="103899"/>
              </a:lnSpc>
            </a:pPr>
            <a:r>
              <a:rPr sz="3000" spc="25" dirty="0">
                <a:solidFill>
                  <a:srgbClr val="255E9C"/>
                </a:solidFill>
                <a:latin typeface="Gotham Pro"/>
                <a:cs typeface="Gotham Pro"/>
              </a:rPr>
              <a:t>РУКОВОДИТЕЛЬ ФЕДЕРАЛЬНОГО ЦЕНТРА «ПРОФИЛАКТИКА» </a:t>
            </a:r>
            <a:r>
              <a:rPr sz="3000" spc="30" dirty="0">
                <a:solidFill>
                  <a:srgbClr val="255E9C"/>
                </a:solidFill>
                <a:latin typeface="Gotham Pro"/>
                <a:cs typeface="Gotham Pro"/>
              </a:rPr>
              <a:t> </a:t>
            </a:r>
            <a:r>
              <a:rPr sz="3000" spc="25" dirty="0">
                <a:solidFill>
                  <a:srgbClr val="255E9C"/>
                </a:solidFill>
                <a:latin typeface="Gotham Pro"/>
                <a:cs typeface="Gotham Pro"/>
              </a:rPr>
              <a:t>ФГБНУ</a:t>
            </a:r>
            <a:r>
              <a:rPr sz="3000" spc="15" dirty="0">
                <a:solidFill>
                  <a:srgbClr val="255E9C"/>
                </a:solidFill>
                <a:latin typeface="Gotham Pro"/>
                <a:cs typeface="Gotham Pro"/>
              </a:rPr>
              <a:t> </a:t>
            </a:r>
            <a:r>
              <a:rPr sz="3000" spc="25" dirty="0">
                <a:solidFill>
                  <a:srgbClr val="255E9C"/>
                </a:solidFill>
                <a:latin typeface="Gotham Pro"/>
                <a:cs typeface="Gotham Pro"/>
              </a:rPr>
              <a:t>«ИНСТИТУТ</a:t>
            </a:r>
            <a:r>
              <a:rPr sz="3000" spc="20" dirty="0">
                <a:solidFill>
                  <a:srgbClr val="255E9C"/>
                </a:solidFill>
                <a:latin typeface="Gotham Pro"/>
                <a:cs typeface="Gotham Pro"/>
              </a:rPr>
              <a:t> </a:t>
            </a:r>
            <a:r>
              <a:rPr sz="3000" spc="25" dirty="0">
                <a:solidFill>
                  <a:srgbClr val="255E9C"/>
                </a:solidFill>
                <a:latin typeface="Gotham Pro"/>
                <a:cs typeface="Gotham Pro"/>
              </a:rPr>
              <a:t>ИЗУЧЕНИЯ</a:t>
            </a:r>
            <a:r>
              <a:rPr sz="3000" spc="15" dirty="0">
                <a:solidFill>
                  <a:srgbClr val="255E9C"/>
                </a:solidFill>
                <a:latin typeface="Gotham Pro"/>
                <a:cs typeface="Gotham Pro"/>
              </a:rPr>
              <a:t> </a:t>
            </a:r>
            <a:r>
              <a:rPr sz="3000" spc="20" dirty="0">
                <a:solidFill>
                  <a:srgbClr val="255E9C"/>
                </a:solidFill>
                <a:latin typeface="Gotham Pro"/>
                <a:cs typeface="Gotham Pro"/>
              </a:rPr>
              <a:t>ДЕТСТВА, </a:t>
            </a:r>
            <a:r>
              <a:rPr sz="3000" spc="25" dirty="0">
                <a:solidFill>
                  <a:srgbClr val="255E9C"/>
                </a:solidFill>
                <a:latin typeface="Gotham Pro"/>
                <a:cs typeface="Gotham Pro"/>
              </a:rPr>
              <a:t>СЕМЬИ</a:t>
            </a:r>
            <a:r>
              <a:rPr sz="3000" spc="15" dirty="0">
                <a:solidFill>
                  <a:srgbClr val="255E9C"/>
                </a:solidFill>
                <a:latin typeface="Gotham Pro"/>
                <a:cs typeface="Gotham Pro"/>
              </a:rPr>
              <a:t> </a:t>
            </a:r>
            <a:r>
              <a:rPr sz="3000" spc="25" dirty="0">
                <a:solidFill>
                  <a:srgbClr val="255E9C"/>
                </a:solidFill>
                <a:latin typeface="Gotham Pro"/>
                <a:cs typeface="Gotham Pro"/>
              </a:rPr>
              <a:t>И</a:t>
            </a:r>
            <a:r>
              <a:rPr sz="3000" spc="20" dirty="0">
                <a:solidFill>
                  <a:srgbClr val="255E9C"/>
                </a:solidFill>
                <a:latin typeface="Gotham Pro"/>
                <a:cs typeface="Gotham Pro"/>
              </a:rPr>
              <a:t> </a:t>
            </a:r>
            <a:r>
              <a:rPr sz="3000" spc="25" dirty="0">
                <a:solidFill>
                  <a:srgbClr val="255E9C"/>
                </a:solidFill>
                <a:latin typeface="Gotham Pro"/>
                <a:cs typeface="Gotham Pro"/>
              </a:rPr>
              <a:t>ВОСПИТАНИЯ»</a:t>
            </a:r>
            <a:endParaRPr sz="3000">
              <a:latin typeface="Gotham Pro"/>
              <a:cs typeface="Gotham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1694" y="919982"/>
            <a:ext cx="1084580" cy="1063625"/>
          </a:xfrm>
          <a:custGeom>
            <a:avLst/>
            <a:gdLst/>
            <a:ahLst/>
            <a:cxnLst/>
            <a:rect l="l" t="t" r="r" b="b"/>
            <a:pathLst>
              <a:path w="1084580" h="1063625">
                <a:moveTo>
                  <a:pt x="1084061" y="0"/>
                </a:moveTo>
                <a:lnTo>
                  <a:pt x="0" y="0"/>
                </a:lnTo>
                <a:lnTo>
                  <a:pt x="0" y="1063433"/>
                </a:lnTo>
                <a:lnTo>
                  <a:pt x="1084061" y="1063433"/>
                </a:lnTo>
                <a:lnTo>
                  <a:pt x="1084061" y="0"/>
                </a:lnTo>
                <a:close/>
              </a:path>
            </a:pathLst>
          </a:custGeom>
          <a:solidFill>
            <a:srgbClr val="255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19982"/>
            <a:ext cx="12847955" cy="1063625"/>
          </a:xfrm>
          <a:custGeom>
            <a:avLst/>
            <a:gdLst/>
            <a:ahLst/>
            <a:cxnLst/>
            <a:rect l="l" t="t" r="r" b="b"/>
            <a:pathLst>
              <a:path w="12847955" h="1063625">
                <a:moveTo>
                  <a:pt x="12847828" y="0"/>
                </a:moveTo>
                <a:lnTo>
                  <a:pt x="0" y="0"/>
                </a:lnTo>
                <a:lnTo>
                  <a:pt x="0" y="1063433"/>
                </a:lnTo>
                <a:lnTo>
                  <a:pt x="12847828" y="1063433"/>
                </a:lnTo>
                <a:lnTo>
                  <a:pt x="12847828" y="0"/>
                </a:lnTo>
                <a:close/>
              </a:path>
            </a:pathLst>
          </a:custGeom>
          <a:solidFill>
            <a:srgbClr val="255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111098" y="919982"/>
            <a:ext cx="1084580" cy="1063625"/>
          </a:xfrm>
          <a:custGeom>
            <a:avLst/>
            <a:gdLst/>
            <a:ahLst/>
            <a:cxnLst/>
            <a:rect l="l" t="t" r="r" b="b"/>
            <a:pathLst>
              <a:path w="1084580" h="1063625">
                <a:moveTo>
                  <a:pt x="1084061" y="0"/>
                </a:moveTo>
                <a:lnTo>
                  <a:pt x="0" y="0"/>
                </a:lnTo>
                <a:lnTo>
                  <a:pt x="0" y="1063433"/>
                </a:lnTo>
                <a:lnTo>
                  <a:pt x="1084061" y="1063433"/>
                </a:lnTo>
                <a:lnTo>
                  <a:pt x="1084061" y="0"/>
                </a:lnTo>
                <a:close/>
              </a:path>
            </a:pathLst>
          </a:custGeom>
          <a:solidFill>
            <a:srgbClr val="255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832281" y="919982"/>
            <a:ext cx="1084580" cy="1063625"/>
          </a:xfrm>
          <a:custGeom>
            <a:avLst/>
            <a:gdLst/>
            <a:ahLst/>
            <a:cxnLst/>
            <a:rect l="l" t="t" r="r" b="b"/>
            <a:pathLst>
              <a:path w="1084580" h="1063625">
                <a:moveTo>
                  <a:pt x="1084061" y="0"/>
                </a:moveTo>
                <a:lnTo>
                  <a:pt x="0" y="0"/>
                </a:lnTo>
                <a:lnTo>
                  <a:pt x="0" y="1063433"/>
                </a:lnTo>
                <a:lnTo>
                  <a:pt x="1084061" y="1063433"/>
                </a:lnTo>
                <a:lnTo>
                  <a:pt x="1084061" y="0"/>
                </a:lnTo>
                <a:close/>
              </a:path>
            </a:pathLst>
          </a:custGeom>
          <a:solidFill>
            <a:srgbClr val="EAED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96994" y="999653"/>
            <a:ext cx="11217910" cy="8166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РАЗГОВОРЫ</a:t>
            </a:r>
            <a:r>
              <a:rPr spc="-10" dirty="0"/>
              <a:t> </a:t>
            </a:r>
            <a:r>
              <a:rPr spc="25" dirty="0"/>
              <a:t>О</a:t>
            </a:r>
            <a:r>
              <a:rPr spc="-5" dirty="0"/>
              <a:t> </a:t>
            </a:r>
            <a:r>
              <a:rPr spc="20" dirty="0"/>
              <a:t>БЕЗОПАСНОСТИ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282688" y="2355876"/>
            <a:ext cx="17570450" cy="1628775"/>
            <a:chOff x="1282688" y="2355876"/>
            <a:chExt cx="17570450" cy="1628775"/>
          </a:xfrm>
        </p:grpSpPr>
        <p:sp>
          <p:nvSpPr>
            <p:cNvPr id="8" name="object 8"/>
            <p:cNvSpPr/>
            <p:nvPr/>
          </p:nvSpPr>
          <p:spPr>
            <a:xfrm>
              <a:off x="1298395" y="2371583"/>
              <a:ext cx="17539335" cy="1597025"/>
            </a:xfrm>
            <a:custGeom>
              <a:avLst/>
              <a:gdLst/>
              <a:ahLst/>
              <a:cxnLst/>
              <a:rect l="l" t="t" r="r" b="b"/>
              <a:pathLst>
                <a:path w="17539335" h="1597025">
                  <a:moveTo>
                    <a:pt x="17287766" y="0"/>
                  </a:moveTo>
                  <a:lnTo>
                    <a:pt x="250955" y="0"/>
                  </a:lnTo>
                  <a:lnTo>
                    <a:pt x="205845" y="4043"/>
                  </a:lnTo>
                  <a:lnTo>
                    <a:pt x="163387" y="15699"/>
                  </a:lnTo>
                  <a:lnTo>
                    <a:pt x="124291" y="34261"/>
                  </a:lnTo>
                  <a:lnTo>
                    <a:pt x="89266" y="59020"/>
                  </a:lnTo>
                  <a:lnTo>
                    <a:pt x="59020" y="89266"/>
                  </a:lnTo>
                  <a:lnTo>
                    <a:pt x="34261" y="124291"/>
                  </a:lnTo>
                  <a:lnTo>
                    <a:pt x="15699" y="163387"/>
                  </a:lnTo>
                  <a:lnTo>
                    <a:pt x="4043" y="205845"/>
                  </a:lnTo>
                  <a:lnTo>
                    <a:pt x="0" y="250955"/>
                  </a:lnTo>
                  <a:lnTo>
                    <a:pt x="0" y="1345938"/>
                  </a:lnTo>
                  <a:lnTo>
                    <a:pt x="4043" y="1391046"/>
                  </a:lnTo>
                  <a:lnTo>
                    <a:pt x="15699" y="1433502"/>
                  </a:lnTo>
                  <a:lnTo>
                    <a:pt x="34261" y="1472597"/>
                  </a:lnTo>
                  <a:lnTo>
                    <a:pt x="59020" y="1507623"/>
                  </a:lnTo>
                  <a:lnTo>
                    <a:pt x="89266" y="1537870"/>
                  </a:lnTo>
                  <a:lnTo>
                    <a:pt x="124291" y="1562629"/>
                  </a:lnTo>
                  <a:lnTo>
                    <a:pt x="163387" y="1581192"/>
                  </a:lnTo>
                  <a:lnTo>
                    <a:pt x="205845" y="1592850"/>
                  </a:lnTo>
                  <a:lnTo>
                    <a:pt x="250955" y="1596893"/>
                  </a:lnTo>
                  <a:lnTo>
                    <a:pt x="17287766" y="1596893"/>
                  </a:lnTo>
                  <a:lnTo>
                    <a:pt x="17332877" y="1592850"/>
                  </a:lnTo>
                  <a:lnTo>
                    <a:pt x="17375336" y="1581192"/>
                  </a:lnTo>
                  <a:lnTo>
                    <a:pt x="17414433" y="1562629"/>
                  </a:lnTo>
                  <a:lnTo>
                    <a:pt x="17449460" y="1537870"/>
                  </a:lnTo>
                  <a:lnTo>
                    <a:pt x="17479708" y="1507623"/>
                  </a:lnTo>
                  <a:lnTo>
                    <a:pt x="17504468" y="1472597"/>
                  </a:lnTo>
                  <a:lnTo>
                    <a:pt x="17523031" y="1433502"/>
                  </a:lnTo>
                  <a:lnTo>
                    <a:pt x="17534689" y="1391046"/>
                  </a:lnTo>
                  <a:lnTo>
                    <a:pt x="17538732" y="1345938"/>
                  </a:lnTo>
                  <a:lnTo>
                    <a:pt x="17538732" y="250955"/>
                  </a:lnTo>
                  <a:lnTo>
                    <a:pt x="17534689" y="205845"/>
                  </a:lnTo>
                  <a:lnTo>
                    <a:pt x="17523031" y="163387"/>
                  </a:lnTo>
                  <a:lnTo>
                    <a:pt x="17504468" y="124291"/>
                  </a:lnTo>
                  <a:lnTo>
                    <a:pt x="17479708" y="89266"/>
                  </a:lnTo>
                  <a:lnTo>
                    <a:pt x="17449460" y="59020"/>
                  </a:lnTo>
                  <a:lnTo>
                    <a:pt x="17414433" y="34261"/>
                  </a:lnTo>
                  <a:lnTo>
                    <a:pt x="17375336" y="15699"/>
                  </a:lnTo>
                  <a:lnTo>
                    <a:pt x="17332877" y="4043"/>
                  </a:lnTo>
                  <a:lnTo>
                    <a:pt x="172877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98395" y="2371583"/>
              <a:ext cx="17539335" cy="1597025"/>
            </a:xfrm>
            <a:custGeom>
              <a:avLst/>
              <a:gdLst/>
              <a:ahLst/>
              <a:cxnLst/>
              <a:rect l="l" t="t" r="r" b="b"/>
              <a:pathLst>
                <a:path w="17539335" h="1597025">
                  <a:moveTo>
                    <a:pt x="17287766" y="1596893"/>
                  </a:moveTo>
                  <a:lnTo>
                    <a:pt x="250955" y="1596893"/>
                  </a:lnTo>
                  <a:lnTo>
                    <a:pt x="205845" y="1592850"/>
                  </a:lnTo>
                  <a:lnTo>
                    <a:pt x="163387" y="1581192"/>
                  </a:lnTo>
                  <a:lnTo>
                    <a:pt x="124291" y="1562629"/>
                  </a:lnTo>
                  <a:lnTo>
                    <a:pt x="89266" y="1537870"/>
                  </a:lnTo>
                  <a:lnTo>
                    <a:pt x="59020" y="1507623"/>
                  </a:lnTo>
                  <a:lnTo>
                    <a:pt x="34261" y="1472597"/>
                  </a:lnTo>
                  <a:lnTo>
                    <a:pt x="15699" y="1433502"/>
                  </a:lnTo>
                  <a:lnTo>
                    <a:pt x="4043" y="1391046"/>
                  </a:lnTo>
                  <a:lnTo>
                    <a:pt x="0" y="1345938"/>
                  </a:lnTo>
                  <a:lnTo>
                    <a:pt x="0" y="250955"/>
                  </a:lnTo>
                  <a:lnTo>
                    <a:pt x="4043" y="205845"/>
                  </a:lnTo>
                  <a:lnTo>
                    <a:pt x="15699" y="163387"/>
                  </a:lnTo>
                  <a:lnTo>
                    <a:pt x="34261" y="124291"/>
                  </a:lnTo>
                  <a:lnTo>
                    <a:pt x="59020" y="89266"/>
                  </a:lnTo>
                  <a:lnTo>
                    <a:pt x="89266" y="59020"/>
                  </a:lnTo>
                  <a:lnTo>
                    <a:pt x="124291" y="34261"/>
                  </a:lnTo>
                  <a:lnTo>
                    <a:pt x="163387" y="15699"/>
                  </a:lnTo>
                  <a:lnTo>
                    <a:pt x="205845" y="4043"/>
                  </a:lnTo>
                  <a:lnTo>
                    <a:pt x="250955" y="0"/>
                  </a:lnTo>
                  <a:lnTo>
                    <a:pt x="17287766" y="0"/>
                  </a:lnTo>
                  <a:lnTo>
                    <a:pt x="17332877" y="4043"/>
                  </a:lnTo>
                  <a:lnTo>
                    <a:pt x="17375336" y="15699"/>
                  </a:lnTo>
                  <a:lnTo>
                    <a:pt x="17414433" y="34261"/>
                  </a:lnTo>
                  <a:lnTo>
                    <a:pt x="17449460" y="59020"/>
                  </a:lnTo>
                  <a:lnTo>
                    <a:pt x="17479708" y="89266"/>
                  </a:lnTo>
                  <a:lnTo>
                    <a:pt x="17504468" y="124291"/>
                  </a:lnTo>
                  <a:lnTo>
                    <a:pt x="17523031" y="163387"/>
                  </a:lnTo>
                  <a:lnTo>
                    <a:pt x="17534689" y="205845"/>
                  </a:lnTo>
                  <a:lnTo>
                    <a:pt x="17538732" y="250955"/>
                  </a:lnTo>
                  <a:lnTo>
                    <a:pt x="17538732" y="1345938"/>
                  </a:lnTo>
                  <a:lnTo>
                    <a:pt x="17534689" y="1391046"/>
                  </a:lnTo>
                  <a:lnTo>
                    <a:pt x="17523031" y="1433502"/>
                  </a:lnTo>
                  <a:lnTo>
                    <a:pt x="17504468" y="1472597"/>
                  </a:lnTo>
                  <a:lnTo>
                    <a:pt x="17479708" y="1507623"/>
                  </a:lnTo>
                  <a:lnTo>
                    <a:pt x="17449460" y="1537870"/>
                  </a:lnTo>
                  <a:lnTo>
                    <a:pt x="17414433" y="1562629"/>
                  </a:lnTo>
                  <a:lnTo>
                    <a:pt x="17375336" y="1581192"/>
                  </a:lnTo>
                  <a:lnTo>
                    <a:pt x="17332877" y="1592850"/>
                  </a:lnTo>
                  <a:lnTo>
                    <a:pt x="17287766" y="1596893"/>
                  </a:lnTo>
                  <a:close/>
                </a:path>
              </a:pathLst>
            </a:custGeom>
            <a:ln w="31412">
              <a:solidFill>
                <a:srgbClr val="255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98386" y="2371580"/>
              <a:ext cx="2202180" cy="510540"/>
            </a:xfrm>
            <a:custGeom>
              <a:avLst/>
              <a:gdLst/>
              <a:ahLst/>
              <a:cxnLst/>
              <a:rect l="l" t="t" r="r" b="b"/>
              <a:pathLst>
                <a:path w="2202179" h="510539">
                  <a:moveTo>
                    <a:pt x="1946443" y="0"/>
                  </a:moveTo>
                  <a:lnTo>
                    <a:pt x="255206" y="0"/>
                  </a:lnTo>
                  <a:lnTo>
                    <a:pt x="209332" y="4111"/>
                  </a:lnTo>
                  <a:lnTo>
                    <a:pt x="166156" y="15966"/>
                  </a:lnTo>
                  <a:lnTo>
                    <a:pt x="126398" y="34842"/>
                  </a:lnTo>
                  <a:lnTo>
                    <a:pt x="90779" y="60019"/>
                  </a:lnTo>
                  <a:lnTo>
                    <a:pt x="60020" y="90777"/>
                  </a:lnTo>
                  <a:lnTo>
                    <a:pt x="34842" y="126395"/>
                  </a:lnTo>
                  <a:lnTo>
                    <a:pt x="15966" y="166151"/>
                  </a:lnTo>
                  <a:lnTo>
                    <a:pt x="4111" y="209325"/>
                  </a:lnTo>
                  <a:lnTo>
                    <a:pt x="0" y="255206"/>
                  </a:lnTo>
                  <a:lnTo>
                    <a:pt x="4111" y="301077"/>
                  </a:lnTo>
                  <a:lnTo>
                    <a:pt x="15966" y="344251"/>
                  </a:lnTo>
                  <a:lnTo>
                    <a:pt x="34842" y="384008"/>
                  </a:lnTo>
                  <a:lnTo>
                    <a:pt x="60020" y="419625"/>
                  </a:lnTo>
                  <a:lnTo>
                    <a:pt x="90779" y="450383"/>
                  </a:lnTo>
                  <a:lnTo>
                    <a:pt x="126398" y="475560"/>
                  </a:lnTo>
                  <a:lnTo>
                    <a:pt x="166156" y="494437"/>
                  </a:lnTo>
                  <a:lnTo>
                    <a:pt x="209332" y="506291"/>
                  </a:lnTo>
                  <a:lnTo>
                    <a:pt x="255206" y="510403"/>
                  </a:lnTo>
                  <a:lnTo>
                    <a:pt x="1946443" y="510403"/>
                  </a:lnTo>
                  <a:lnTo>
                    <a:pt x="1992317" y="506291"/>
                  </a:lnTo>
                  <a:lnTo>
                    <a:pt x="2035492" y="494437"/>
                  </a:lnTo>
                  <a:lnTo>
                    <a:pt x="2075249" y="475560"/>
                  </a:lnTo>
                  <a:lnTo>
                    <a:pt x="2110866" y="450383"/>
                  </a:lnTo>
                  <a:lnTo>
                    <a:pt x="2141623" y="419625"/>
                  </a:lnTo>
                  <a:lnTo>
                    <a:pt x="2166799" y="384008"/>
                  </a:lnTo>
                  <a:lnTo>
                    <a:pt x="2185674" y="344251"/>
                  </a:lnTo>
                  <a:lnTo>
                    <a:pt x="2197528" y="301077"/>
                  </a:lnTo>
                  <a:lnTo>
                    <a:pt x="2201639" y="255196"/>
                  </a:lnTo>
                  <a:lnTo>
                    <a:pt x="2197528" y="209325"/>
                  </a:lnTo>
                  <a:lnTo>
                    <a:pt x="2185674" y="166151"/>
                  </a:lnTo>
                  <a:lnTo>
                    <a:pt x="2166799" y="126395"/>
                  </a:lnTo>
                  <a:lnTo>
                    <a:pt x="2141623" y="90777"/>
                  </a:lnTo>
                  <a:lnTo>
                    <a:pt x="2110866" y="60019"/>
                  </a:lnTo>
                  <a:lnTo>
                    <a:pt x="2075249" y="34842"/>
                  </a:lnTo>
                  <a:lnTo>
                    <a:pt x="2035492" y="15966"/>
                  </a:lnTo>
                  <a:lnTo>
                    <a:pt x="1992317" y="4111"/>
                  </a:lnTo>
                  <a:lnTo>
                    <a:pt x="1946443" y="0"/>
                  </a:lnTo>
                  <a:close/>
                </a:path>
              </a:pathLst>
            </a:custGeom>
            <a:solidFill>
              <a:srgbClr val="4A84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282688" y="4213721"/>
            <a:ext cx="17570450" cy="1628775"/>
            <a:chOff x="1282688" y="4213721"/>
            <a:chExt cx="17570450" cy="1628775"/>
          </a:xfrm>
        </p:grpSpPr>
        <p:sp>
          <p:nvSpPr>
            <p:cNvPr id="12" name="object 12"/>
            <p:cNvSpPr/>
            <p:nvPr/>
          </p:nvSpPr>
          <p:spPr>
            <a:xfrm>
              <a:off x="1298395" y="4229428"/>
              <a:ext cx="17539335" cy="1597025"/>
            </a:xfrm>
            <a:custGeom>
              <a:avLst/>
              <a:gdLst/>
              <a:ahLst/>
              <a:cxnLst/>
              <a:rect l="l" t="t" r="r" b="b"/>
              <a:pathLst>
                <a:path w="17539335" h="1597025">
                  <a:moveTo>
                    <a:pt x="17287766" y="0"/>
                  </a:moveTo>
                  <a:lnTo>
                    <a:pt x="250955" y="0"/>
                  </a:lnTo>
                  <a:lnTo>
                    <a:pt x="205845" y="4043"/>
                  </a:lnTo>
                  <a:lnTo>
                    <a:pt x="163387" y="15699"/>
                  </a:lnTo>
                  <a:lnTo>
                    <a:pt x="124291" y="34261"/>
                  </a:lnTo>
                  <a:lnTo>
                    <a:pt x="89266" y="59020"/>
                  </a:lnTo>
                  <a:lnTo>
                    <a:pt x="59020" y="89266"/>
                  </a:lnTo>
                  <a:lnTo>
                    <a:pt x="34261" y="124291"/>
                  </a:lnTo>
                  <a:lnTo>
                    <a:pt x="15699" y="163387"/>
                  </a:lnTo>
                  <a:lnTo>
                    <a:pt x="4043" y="205845"/>
                  </a:lnTo>
                  <a:lnTo>
                    <a:pt x="0" y="250955"/>
                  </a:lnTo>
                  <a:lnTo>
                    <a:pt x="0" y="1345927"/>
                  </a:lnTo>
                  <a:lnTo>
                    <a:pt x="4043" y="1391038"/>
                  </a:lnTo>
                  <a:lnTo>
                    <a:pt x="15699" y="1433497"/>
                  </a:lnTo>
                  <a:lnTo>
                    <a:pt x="34261" y="1472594"/>
                  </a:lnTo>
                  <a:lnTo>
                    <a:pt x="59020" y="1507621"/>
                  </a:lnTo>
                  <a:lnTo>
                    <a:pt x="89266" y="1537869"/>
                  </a:lnTo>
                  <a:lnTo>
                    <a:pt x="124291" y="1562629"/>
                  </a:lnTo>
                  <a:lnTo>
                    <a:pt x="163387" y="1581192"/>
                  </a:lnTo>
                  <a:lnTo>
                    <a:pt x="205845" y="1592850"/>
                  </a:lnTo>
                  <a:lnTo>
                    <a:pt x="250955" y="1596893"/>
                  </a:lnTo>
                  <a:lnTo>
                    <a:pt x="17287766" y="1596893"/>
                  </a:lnTo>
                  <a:lnTo>
                    <a:pt x="17332877" y="1592850"/>
                  </a:lnTo>
                  <a:lnTo>
                    <a:pt x="17375336" y="1581192"/>
                  </a:lnTo>
                  <a:lnTo>
                    <a:pt x="17414433" y="1562629"/>
                  </a:lnTo>
                  <a:lnTo>
                    <a:pt x="17449460" y="1537869"/>
                  </a:lnTo>
                  <a:lnTo>
                    <a:pt x="17479708" y="1507621"/>
                  </a:lnTo>
                  <a:lnTo>
                    <a:pt x="17504468" y="1472594"/>
                  </a:lnTo>
                  <a:lnTo>
                    <a:pt x="17523031" y="1433497"/>
                  </a:lnTo>
                  <a:lnTo>
                    <a:pt x="17534689" y="1391038"/>
                  </a:lnTo>
                  <a:lnTo>
                    <a:pt x="17538732" y="1345927"/>
                  </a:lnTo>
                  <a:lnTo>
                    <a:pt x="17538732" y="250955"/>
                  </a:lnTo>
                  <a:lnTo>
                    <a:pt x="17534689" y="205845"/>
                  </a:lnTo>
                  <a:lnTo>
                    <a:pt x="17523031" y="163387"/>
                  </a:lnTo>
                  <a:lnTo>
                    <a:pt x="17504468" y="124291"/>
                  </a:lnTo>
                  <a:lnTo>
                    <a:pt x="17479708" y="89266"/>
                  </a:lnTo>
                  <a:lnTo>
                    <a:pt x="17449460" y="59020"/>
                  </a:lnTo>
                  <a:lnTo>
                    <a:pt x="17414433" y="34261"/>
                  </a:lnTo>
                  <a:lnTo>
                    <a:pt x="17375336" y="15699"/>
                  </a:lnTo>
                  <a:lnTo>
                    <a:pt x="17332877" y="4043"/>
                  </a:lnTo>
                  <a:lnTo>
                    <a:pt x="172877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98395" y="4229428"/>
              <a:ext cx="17539335" cy="1597025"/>
            </a:xfrm>
            <a:custGeom>
              <a:avLst/>
              <a:gdLst/>
              <a:ahLst/>
              <a:cxnLst/>
              <a:rect l="l" t="t" r="r" b="b"/>
              <a:pathLst>
                <a:path w="17539335" h="1597025">
                  <a:moveTo>
                    <a:pt x="17287766" y="1596893"/>
                  </a:moveTo>
                  <a:lnTo>
                    <a:pt x="250955" y="1596893"/>
                  </a:lnTo>
                  <a:lnTo>
                    <a:pt x="205845" y="1592850"/>
                  </a:lnTo>
                  <a:lnTo>
                    <a:pt x="163387" y="1581192"/>
                  </a:lnTo>
                  <a:lnTo>
                    <a:pt x="124291" y="1562629"/>
                  </a:lnTo>
                  <a:lnTo>
                    <a:pt x="89266" y="1537869"/>
                  </a:lnTo>
                  <a:lnTo>
                    <a:pt x="59020" y="1507621"/>
                  </a:lnTo>
                  <a:lnTo>
                    <a:pt x="34261" y="1472594"/>
                  </a:lnTo>
                  <a:lnTo>
                    <a:pt x="15699" y="1433497"/>
                  </a:lnTo>
                  <a:lnTo>
                    <a:pt x="4043" y="1391038"/>
                  </a:lnTo>
                  <a:lnTo>
                    <a:pt x="0" y="1345927"/>
                  </a:lnTo>
                  <a:lnTo>
                    <a:pt x="0" y="250955"/>
                  </a:lnTo>
                  <a:lnTo>
                    <a:pt x="4043" y="205845"/>
                  </a:lnTo>
                  <a:lnTo>
                    <a:pt x="15699" y="163387"/>
                  </a:lnTo>
                  <a:lnTo>
                    <a:pt x="34261" y="124291"/>
                  </a:lnTo>
                  <a:lnTo>
                    <a:pt x="59020" y="89266"/>
                  </a:lnTo>
                  <a:lnTo>
                    <a:pt x="89266" y="59020"/>
                  </a:lnTo>
                  <a:lnTo>
                    <a:pt x="124291" y="34261"/>
                  </a:lnTo>
                  <a:lnTo>
                    <a:pt x="163387" y="15699"/>
                  </a:lnTo>
                  <a:lnTo>
                    <a:pt x="205845" y="4043"/>
                  </a:lnTo>
                  <a:lnTo>
                    <a:pt x="250955" y="0"/>
                  </a:lnTo>
                  <a:lnTo>
                    <a:pt x="17287766" y="0"/>
                  </a:lnTo>
                  <a:lnTo>
                    <a:pt x="17332877" y="4043"/>
                  </a:lnTo>
                  <a:lnTo>
                    <a:pt x="17375336" y="15699"/>
                  </a:lnTo>
                  <a:lnTo>
                    <a:pt x="17414433" y="34261"/>
                  </a:lnTo>
                  <a:lnTo>
                    <a:pt x="17449460" y="59020"/>
                  </a:lnTo>
                  <a:lnTo>
                    <a:pt x="17479708" y="89266"/>
                  </a:lnTo>
                  <a:lnTo>
                    <a:pt x="17504468" y="124291"/>
                  </a:lnTo>
                  <a:lnTo>
                    <a:pt x="17523031" y="163387"/>
                  </a:lnTo>
                  <a:lnTo>
                    <a:pt x="17534689" y="205845"/>
                  </a:lnTo>
                  <a:lnTo>
                    <a:pt x="17538732" y="250955"/>
                  </a:lnTo>
                  <a:lnTo>
                    <a:pt x="17538732" y="1345927"/>
                  </a:lnTo>
                  <a:lnTo>
                    <a:pt x="17534689" y="1391038"/>
                  </a:lnTo>
                  <a:lnTo>
                    <a:pt x="17523031" y="1433497"/>
                  </a:lnTo>
                  <a:lnTo>
                    <a:pt x="17504468" y="1472594"/>
                  </a:lnTo>
                  <a:lnTo>
                    <a:pt x="17479708" y="1507621"/>
                  </a:lnTo>
                  <a:lnTo>
                    <a:pt x="17449460" y="1537869"/>
                  </a:lnTo>
                  <a:lnTo>
                    <a:pt x="17414433" y="1562629"/>
                  </a:lnTo>
                  <a:lnTo>
                    <a:pt x="17375336" y="1581192"/>
                  </a:lnTo>
                  <a:lnTo>
                    <a:pt x="17332877" y="1592850"/>
                  </a:lnTo>
                  <a:lnTo>
                    <a:pt x="17287766" y="1596893"/>
                  </a:lnTo>
                  <a:close/>
                </a:path>
              </a:pathLst>
            </a:custGeom>
            <a:ln w="31412">
              <a:solidFill>
                <a:srgbClr val="255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98387" y="4229425"/>
              <a:ext cx="4862830" cy="510540"/>
            </a:xfrm>
            <a:custGeom>
              <a:avLst/>
              <a:gdLst/>
              <a:ahLst/>
              <a:cxnLst/>
              <a:rect l="l" t="t" r="r" b="b"/>
              <a:pathLst>
                <a:path w="4862830" h="510539">
                  <a:moveTo>
                    <a:pt x="4607273" y="0"/>
                  </a:moveTo>
                  <a:lnTo>
                    <a:pt x="255206" y="0"/>
                  </a:lnTo>
                  <a:lnTo>
                    <a:pt x="209332" y="4111"/>
                  </a:lnTo>
                  <a:lnTo>
                    <a:pt x="166156" y="15966"/>
                  </a:lnTo>
                  <a:lnTo>
                    <a:pt x="126398" y="34842"/>
                  </a:lnTo>
                  <a:lnTo>
                    <a:pt x="90779" y="60020"/>
                  </a:lnTo>
                  <a:lnTo>
                    <a:pt x="60020" y="90779"/>
                  </a:lnTo>
                  <a:lnTo>
                    <a:pt x="34842" y="126398"/>
                  </a:lnTo>
                  <a:lnTo>
                    <a:pt x="15966" y="166156"/>
                  </a:lnTo>
                  <a:lnTo>
                    <a:pt x="4111" y="209332"/>
                  </a:lnTo>
                  <a:lnTo>
                    <a:pt x="0" y="255206"/>
                  </a:lnTo>
                  <a:lnTo>
                    <a:pt x="4111" y="301077"/>
                  </a:lnTo>
                  <a:lnTo>
                    <a:pt x="15966" y="344251"/>
                  </a:lnTo>
                  <a:lnTo>
                    <a:pt x="34842" y="384008"/>
                  </a:lnTo>
                  <a:lnTo>
                    <a:pt x="60020" y="419625"/>
                  </a:lnTo>
                  <a:lnTo>
                    <a:pt x="90779" y="450383"/>
                  </a:lnTo>
                  <a:lnTo>
                    <a:pt x="126398" y="475560"/>
                  </a:lnTo>
                  <a:lnTo>
                    <a:pt x="166156" y="494437"/>
                  </a:lnTo>
                  <a:lnTo>
                    <a:pt x="209332" y="506291"/>
                  </a:lnTo>
                  <a:lnTo>
                    <a:pt x="255206" y="510403"/>
                  </a:lnTo>
                  <a:lnTo>
                    <a:pt x="4607273" y="510403"/>
                  </a:lnTo>
                  <a:lnTo>
                    <a:pt x="4653147" y="506291"/>
                  </a:lnTo>
                  <a:lnTo>
                    <a:pt x="4696322" y="494437"/>
                  </a:lnTo>
                  <a:lnTo>
                    <a:pt x="4736079" y="475560"/>
                  </a:lnTo>
                  <a:lnTo>
                    <a:pt x="4771696" y="450383"/>
                  </a:lnTo>
                  <a:lnTo>
                    <a:pt x="4802453" y="419625"/>
                  </a:lnTo>
                  <a:lnTo>
                    <a:pt x="4827629" y="384008"/>
                  </a:lnTo>
                  <a:lnTo>
                    <a:pt x="4846504" y="344251"/>
                  </a:lnTo>
                  <a:lnTo>
                    <a:pt x="4858358" y="301077"/>
                  </a:lnTo>
                  <a:lnTo>
                    <a:pt x="4862469" y="255206"/>
                  </a:lnTo>
                  <a:lnTo>
                    <a:pt x="4858358" y="209332"/>
                  </a:lnTo>
                  <a:lnTo>
                    <a:pt x="4846504" y="166156"/>
                  </a:lnTo>
                  <a:lnTo>
                    <a:pt x="4827629" y="126398"/>
                  </a:lnTo>
                  <a:lnTo>
                    <a:pt x="4802453" y="90779"/>
                  </a:lnTo>
                  <a:lnTo>
                    <a:pt x="4771696" y="60020"/>
                  </a:lnTo>
                  <a:lnTo>
                    <a:pt x="4736079" y="34842"/>
                  </a:lnTo>
                  <a:lnTo>
                    <a:pt x="4696322" y="15966"/>
                  </a:lnTo>
                  <a:lnTo>
                    <a:pt x="4653147" y="4111"/>
                  </a:lnTo>
                  <a:lnTo>
                    <a:pt x="4607273" y="0"/>
                  </a:lnTo>
                  <a:close/>
                </a:path>
              </a:pathLst>
            </a:custGeom>
            <a:solidFill>
              <a:srgbClr val="4A84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613165" y="2323048"/>
            <a:ext cx="16153130" cy="3235325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2450" b="1" spc="15" dirty="0">
                <a:solidFill>
                  <a:srgbClr val="FFFFFF"/>
                </a:solidFill>
                <a:latin typeface="Gotham Pro"/>
                <a:cs typeface="Gotham Pro"/>
              </a:rPr>
              <a:t>ФОРМАТ</a:t>
            </a:r>
            <a:endParaRPr sz="2450">
              <a:latin typeface="Gotham Pro"/>
              <a:cs typeface="Gotham Pro"/>
            </a:endParaRPr>
          </a:p>
          <a:p>
            <a:pPr marL="12700" marR="5080">
              <a:lnSpc>
                <a:spcPct val="101000"/>
              </a:lnSpc>
              <a:spcBef>
                <a:spcPts val="869"/>
              </a:spcBef>
            </a:pPr>
            <a:r>
              <a:rPr sz="2450" spc="10" dirty="0">
                <a:latin typeface="Gotham Pro"/>
                <a:cs typeface="Gotham Pro"/>
              </a:rPr>
              <a:t>Короткие</a:t>
            </a:r>
            <a:r>
              <a:rPr sz="2450" spc="20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профилактические</a:t>
            </a:r>
            <a:r>
              <a:rPr sz="2450" spc="20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беседы</a:t>
            </a:r>
            <a:r>
              <a:rPr sz="2450" spc="20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(до</a:t>
            </a:r>
            <a:r>
              <a:rPr sz="2450" spc="20" dirty="0">
                <a:latin typeface="Gotham Pro"/>
                <a:cs typeface="Gotham Pro"/>
              </a:rPr>
              <a:t> </a:t>
            </a:r>
            <a:r>
              <a:rPr sz="2450" spc="15" dirty="0">
                <a:latin typeface="Gotham Pro"/>
                <a:cs typeface="Gotham Pro"/>
              </a:rPr>
              <a:t>30</a:t>
            </a:r>
            <a:r>
              <a:rPr sz="2450" spc="20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минут),</a:t>
            </a:r>
            <a:r>
              <a:rPr sz="2450" spc="20" dirty="0">
                <a:latin typeface="Gotham Pro"/>
                <a:cs typeface="Gotham Pro"/>
              </a:rPr>
              <a:t> </a:t>
            </a:r>
            <a:r>
              <a:rPr sz="2450" spc="15" dirty="0">
                <a:latin typeface="Gotham Pro"/>
                <a:cs typeface="Gotham Pro"/>
              </a:rPr>
              <a:t>включающие</a:t>
            </a:r>
            <a:r>
              <a:rPr sz="2450" spc="20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в</a:t>
            </a:r>
            <a:r>
              <a:rPr sz="2450" spc="20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себя</a:t>
            </a:r>
            <a:r>
              <a:rPr sz="2450" spc="20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различные</a:t>
            </a:r>
            <a:r>
              <a:rPr sz="2450" spc="25" dirty="0">
                <a:latin typeface="Gotham Pro"/>
                <a:cs typeface="Gotham Pro"/>
              </a:rPr>
              <a:t> </a:t>
            </a:r>
            <a:r>
              <a:rPr sz="2450" spc="15" dirty="0">
                <a:latin typeface="Gotham Pro"/>
                <a:cs typeface="Gotham Pro"/>
              </a:rPr>
              <a:t>формы</a:t>
            </a:r>
            <a:r>
              <a:rPr sz="2450" spc="20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работы </a:t>
            </a:r>
            <a:r>
              <a:rPr sz="2450" spc="-720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с</a:t>
            </a:r>
            <a:r>
              <a:rPr sz="2450" spc="5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обучающимися, направленные на </a:t>
            </a:r>
            <a:r>
              <a:rPr sz="2450" spc="15" dirty="0">
                <a:latin typeface="Gotham Pro"/>
                <a:cs typeface="Gotham Pro"/>
              </a:rPr>
              <a:t>формирование</a:t>
            </a:r>
            <a:r>
              <a:rPr sz="2450" spc="10" dirty="0">
                <a:latin typeface="Gotham Pro"/>
                <a:cs typeface="Gotham Pro"/>
              </a:rPr>
              <a:t> правил</a:t>
            </a:r>
            <a:r>
              <a:rPr sz="2450" spc="5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безопасного поведения</a:t>
            </a:r>
            <a:endParaRPr sz="2450">
              <a:latin typeface="Gotham Pro"/>
              <a:cs typeface="Gotham Pro"/>
            </a:endParaRPr>
          </a:p>
          <a:p>
            <a:pPr>
              <a:lnSpc>
                <a:spcPct val="100000"/>
              </a:lnSpc>
            </a:pPr>
            <a:endParaRPr sz="2700">
              <a:latin typeface="Gotham Pro"/>
              <a:cs typeface="Gotham Pro"/>
            </a:endParaRPr>
          </a:p>
          <a:p>
            <a:pPr marL="12700">
              <a:lnSpc>
                <a:spcPct val="100000"/>
              </a:lnSpc>
              <a:spcBef>
                <a:spcPts val="1895"/>
              </a:spcBef>
            </a:pPr>
            <a:r>
              <a:rPr sz="2450" b="1" spc="15" dirty="0">
                <a:solidFill>
                  <a:srgbClr val="FFFFFF"/>
                </a:solidFill>
                <a:latin typeface="Gotham Pro"/>
                <a:cs typeface="Gotham Pro"/>
              </a:rPr>
              <a:t>КАКИЕ</a:t>
            </a:r>
            <a:r>
              <a:rPr sz="2450" b="1" spc="-10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2450" b="1" spc="15" dirty="0">
                <a:solidFill>
                  <a:srgbClr val="FFFFFF"/>
                </a:solidFill>
                <a:latin typeface="Gotham Pro"/>
                <a:cs typeface="Gotham Pro"/>
              </a:rPr>
              <a:t>ЗАДАЧИ</a:t>
            </a:r>
            <a:r>
              <a:rPr sz="2450" b="1" spc="-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2450" b="1" spc="15" dirty="0">
                <a:solidFill>
                  <a:srgbClr val="FFFFFF"/>
                </a:solidFill>
                <a:latin typeface="Gotham Pro"/>
                <a:cs typeface="Gotham Pro"/>
              </a:rPr>
              <a:t>РЕШАЕТ</a:t>
            </a:r>
            <a:endParaRPr sz="2450">
              <a:latin typeface="Gotham Pro"/>
              <a:cs typeface="Gotham Pro"/>
            </a:endParaRPr>
          </a:p>
          <a:p>
            <a:pPr marL="12700" marR="804545">
              <a:lnSpc>
                <a:spcPct val="101000"/>
              </a:lnSpc>
              <a:spcBef>
                <a:spcPts val="865"/>
              </a:spcBef>
            </a:pPr>
            <a:r>
              <a:rPr sz="2450" spc="10" dirty="0">
                <a:latin typeface="Gotham Pro"/>
                <a:cs typeface="Gotham Pro"/>
              </a:rPr>
              <a:t>Организация</a:t>
            </a:r>
            <a:r>
              <a:rPr sz="2450" spc="30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и</a:t>
            </a:r>
            <a:r>
              <a:rPr sz="2450" spc="35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проведение</a:t>
            </a:r>
            <a:r>
              <a:rPr sz="2450" spc="35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внеурочных</a:t>
            </a:r>
            <a:r>
              <a:rPr sz="2450" spc="30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занятий,</a:t>
            </a:r>
            <a:r>
              <a:rPr sz="2450" spc="35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направленных</a:t>
            </a:r>
            <a:r>
              <a:rPr sz="2450" spc="35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на</a:t>
            </a:r>
            <a:r>
              <a:rPr sz="2450" spc="30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профилактическую</a:t>
            </a:r>
            <a:r>
              <a:rPr sz="2450" spc="35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работу </a:t>
            </a:r>
            <a:r>
              <a:rPr sz="2450" spc="-720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с</a:t>
            </a:r>
            <a:r>
              <a:rPr sz="2450" dirty="0">
                <a:latin typeface="Gotham Pro"/>
                <a:cs typeface="Gotham Pro"/>
              </a:rPr>
              <a:t> </a:t>
            </a:r>
            <a:r>
              <a:rPr sz="2450" spc="15" dirty="0">
                <a:latin typeface="Gotham Pro"/>
                <a:cs typeface="Gotham Pro"/>
              </a:rPr>
              <a:t>обучающимися</a:t>
            </a:r>
            <a:endParaRPr sz="2450">
              <a:latin typeface="Gotham Pro"/>
              <a:cs typeface="Gotham Pr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13904" y="9083766"/>
            <a:ext cx="12076430" cy="850900"/>
          </a:xfrm>
          <a:custGeom>
            <a:avLst/>
            <a:gdLst/>
            <a:ahLst/>
            <a:cxnLst/>
            <a:rect l="l" t="t" r="r" b="b"/>
            <a:pathLst>
              <a:path w="12076430" h="850900">
                <a:moveTo>
                  <a:pt x="11821085" y="0"/>
                </a:moveTo>
                <a:lnTo>
                  <a:pt x="255206" y="0"/>
                </a:lnTo>
                <a:lnTo>
                  <a:pt x="209332" y="4111"/>
                </a:lnTo>
                <a:lnTo>
                  <a:pt x="166156" y="15966"/>
                </a:lnTo>
                <a:lnTo>
                  <a:pt x="126398" y="34842"/>
                </a:lnTo>
                <a:lnTo>
                  <a:pt x="90779" y="60019"/>
                </a:lnTo>
                <a:lnTo>
                  <a:pt x="60020" y="90777"/>
                </a:lnTo>
                <a:lnTo>
                  <a:pt x="34842" y="126395"/>
                </a:lnTo>
                <a:lnTo>
                  <a:pt x="15966" y="166151"/>
                </a:lnTo>
                <a:lnTo>
                  <a:pt x="4111" y="209325"/>
                </a:lnTo>
                <a:lnTo>
                  <a:pt x="0" y="255196"/>
                </a:lnTo>
                <a:lnTo>
                  <a:pt x="0" y="595322"/>
                </a:lnTo>
                <a:lnTo>
                  <a:pt x="4111" y="641193"/>
                </a:lnTo>
                <a:lnTo>
                  <a:pt x="15966" y="684367"/>
                </a:lnTo>
                <a:lnTo>
                  <a:pt x="34842" y="724123"/>
                </a:lnTo>
                <a:lnTo>
                  <a:pt x="60020" y="759740"/>
                </a:lnTo>
                <a:lnTo>
                  <a:pt x="90779" y="790498"/>
                </a:lnTo>
                <a:lnTo>
                  <a:pt x="126398" y="815676"/>
                </a:lnTo>
                <a:lnTo>
                  <a:pt x="166156" y="834552"/>
                </a:lnTo>
                <a:lnTo>
                  <a:pt x="209332" y="846406"/>
                </a:lnTo>
                <a:lnTo>
                  <a:pt x="255206" y="850518"/>
                </a:lnTo>
                <a:lnTo>
                  <a:pt x="11821085" y="850518"/>
                </a:lnTo>
                <a:lnTo>
                  <a:pt x="11866956" y="846406"/>
                </a:lnTo>
                <a:lnTo>
                  <a:pt x="11910130" y="834552"/>
                </a:lnTo>
                <a:lnTo>
                  <a:pt x="11949886" y="815676"/>
                </a:lnTo>
                <a:lnTo>
                  <a:pt x="11985503" y="790498"/>
                </a:lnTo>
                <a:lnTo>
                  <a:pt x="12016261" y="759740"/>
                </a:lnTo>
                <a:lnTo>
                  <a:pt x="12041439" y="724123"/>
                </a:lnTo>
                <a:lnTo>
                  <a:pt x="12060315" y="684367"/>
                </a:lnTo>
                <a:lnTo>
                  <a:pt x="12072169" y="641193"/>
                </a:lnTo>
                <a:lnTo>
                  <a:pt x="12076281" y="595322"/>
                </a:lnTo>
                <a:lnTo>
                  <a:pt x="12076281" y="255196"/>
                </a:lnTo>
                <a:lnTo>
                  <a:pt x="12072170" y="209325"/>
                </a:lnTo>
                <a:lnTo>
                  <a:pt x="12060316" y="166151"/>
                </a:lnTo>
                <a:lnTo>
                  <a:pt x="12041441" y="126395"/>
                </a:lnTo>
                <a:lnTo>
                  <a:pt x="12016264" y="90777"/>
                </a:lnTo>
                <a:lnTo>
                  <a:pt x="11985507" y="60019"/>
                </a:lnTo>
                <a:lnTo>
                  <a:pt x="11949890" y="34842"/>
                </a:lnTo>
                <a:lnTo>
                  <a:pt x="11910134" y="15966"/>
                </a:lnTo>
                <a:lnTo>
                  <a:pt x="11866958" y="4111"/>
                </a:lnTo>
                <a:lnTo>
                  <a:pt x="11821085" y="0"/>
                </a:lnTo>
                <a:close/>
              </a:path>
            </a:pathLst>
          </a:custGeom>
          <a:solidFill>
            <a:srgbClr val="4A84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289622" y="9315698"/>
            <a:ext cx="1152525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15" dirty="0">
                <a:solidFill>
                  <a:srgbClr val="FFFFFF"/>
                </a:solidFill>
                <a:latin typeface="Gotham Pro"/>
                <a:cs typeface="Gotham Pro"/>
              </a:rPr>
              <a:t>ПРИНЯТЬ</a:t>
            </a:r>
            <a:r>
              <a:rPr sz="2450" b="1" spc="-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2450" b="1" spc="15" dirty="0">
                <a:solidFill>
                  <a:srgbClr val="FFFFFF"/>
                </a:solidFill>
                <a:latin typeface="Gotham Pro"/>
                <a:cs typeface="Gotham Pro"/>
              </a:rPr>
              <a:t>УЧАСТИЕ</a:t>
            </a:r>
            <a:r>
              <a:rPr sz="2450" b="1" spc="-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2450" b="1" spc="15" dirty="0">
                <a:solidFill>
                  <a:srgbClr val="FFFFFF"/>
                </a:solidFill>
                <a:latin typeface="Gotham Pro"/>
                <a:cs typeface="Gotham Pro"/>
              </a:rPr>
              <a:t>В</a:t>
            </a:r>
            <a:r>
              <a:rPr sz="2450" b="1" spc="-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2450" b="1" spc="15" dirty="0">
                <a:solidFill>
                  <a:srgbClr val="FFFFFF"/>
                </a:solidFill>
                <a:latin typeface="Gotham Pro"/>
                <a:cs typeface="Gotham Pro"/>
              </a:rPr>
              <a:t>АПРОБАЦИИ:</a:t>
            </a:r>
            <a:r>
              <a:rPr sz="2450" b="1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2450" b="1" spc="15" dirty="0">
                <a:solidFill>
                  <a:srgbClr val="FFFFFF"/>
                </a:solidFill>
                <a:latin typeface="Gotham Pro"/>
                <a:cs typeface="Gotham Pro"/>
                <a:hlinkClick r:id="rId2"/>
              </a:rPr>
              <a:t>SHESTOV@INSTITUTDETSTVA.RU</a:t>
            </a:r>
            <a:endParaRPr sz="2450">
              <a:latin typeface="Gotham Pro"/>
              <a:cs typeface="Gotham Pr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282679" y="5979370"/>
            <a:ext cx="9003665" cy="2919730"/>
            <a:chOff x="1282679" y="5979370"/>
            <a:chExt cx="9003665" cy="2919730"/>
          </a:xfrm>
        </p:grpSpPr>
        <p:sp>
          <p:nvSpPr>
            <p:cNvPr id="19" name="object 19"/>
            <p:cNvSpPr/>
            <p:nvPr/>
          </p:nvSpPr>
          <p:spPr>
            <a:xfrm>
              <a:off x="1298385" y="5995077"/>
              <a:ext cx="8972550" cy="2887980"/>
            </a:xfrm>
            <a:custGeom>
              <a:avLst/>
              <a:gdLst/>
              <a:ahLst/>
              <a:cxnLst/>
              <a:rect l="l" t="t" r="r" b="b"/>
              <a:pathLst>
                <a:path w="8972550" h="2887979">
                  <a:moveTo>
                    <a:pt x="8721022" y="0"/>
                  </a:moveTo>
                  <a:lnTo>
                    <a:pt x="250966" y="0"/>
                  </a:lnTo>
                  <a:lnTo>
                    <a:pt x="205855" y="4043"/>
                  </a:lnTo>
                  <a:lnTo>
                    <a:pt x="163396" y="15699"/>
                  </a:lnTo>
                  <a:lnTo>
                    <a:pt x="124299" y="34261"/>
                  </a:lnTo>
                  <a:lnTo>
                    <a:pt x="89272" y="59020"/>
                  </a:lnTo>
                  <a:lnTo>
                    <a:pt x="59024" y="89266"/>
                  </a:lnTo>
                  <a:lnTo>
                    <a:pt x="34264" y="124291"/>
                  </a:lnTo>
                  <a:lnTo>
                    <a:pt x="15701" y="163387"/>
                  </a:lnTo>
                  <a:lnTo>
                    <a:pt x="4043" y="205845"/>
                  </a:lnTo>
                  <a:lnTo>
                    <a:pt x="0" y="250955"/>
                  </a:lnTo>
                  <a:lnTo>
                    <a:pt x="0" y="2636767"/>
                  </a:lnTo>
                  <a:lnTo>
                    <a:pt x="4043" y="2681875"/>
                  </a:lnTo>
                  <a:lnTo>
                    <a:pt x="15701" y="2724331"/>
                  </a:lnTo>
                  <a:lnTo>
                    <a:pt x="34264" y="2763427"/>
                  </a:lnTo>
                  <a:lnTo>
                    <a:pt x="59024" y="2798452"/>
                  </a:lnTo>
                  <a:lnTo>
                    <a:pt x="89272" y="2828699"/>
                  </a:lnTo>
                  <a:lnTo>
                    <a:pt x="124299" y="2853459"/>
                  </a:lnTo>
                  <a:lnTo>
                    <a:pt x="163396" y="2872022"/>
                  </a:lnTo>
                  <a:lnTo>
                    <a:pt x="205855" y="2883680"/>
                  </a:lnTo>
                  <a:lnTo>
                    <a:pt x="250966" y="2887723"/>
                  </a:lnTo>
                  <a:lnTo>
                    <a:pt x="8721022" y="2887723"/>
                  </a:lnTo>
                  <a:lnTo>
                    <a:pt x="8766133" y="2883680"/>
                  </a:lnTo>
                  <a:lnTo>
                    <a:pt x="8808590" y="2872022"/>
                  </a:lnTo>
                  <a:lnTo>
                    <a:pt x="8847686" y="2853459"/>
                  </a:lnTo>
                  <a:lnTo>
                    <a:pt x="8882711" y="2828699"/>
                  </a:lnTo>
                  <a:lnTo>
                    <a:pt x="8912957" y="2798452"/>
                  </a:lnTo>
                  <a:lnTo>
                    <a:pt x="8937716" y="2763427"/>
                  </a:lnTo>
                  <a:lnTo>
                    <a:pt x="8956278" y="2724331"/>
                  </a:lnTo>
                  <a:lnTo>
                    <a:pt x="8967935" y="2681875"/>
                  </a:lnTo>
                  <a:lnTo>
                    <a:pt x="8971978" y="2636767"/>
                  </a:lnTo>
                  <a:lnTo>
                    <a:pt x="8971978" y="250955"/>
                  </a:lnTo>
                  <a:lnTo>
                    <a:pt x="8967935" y="205845"/>
                  </a:lnTo>
                  <a:lnTo>
                    <a:pt x="8956278" y="163387"/>
                  </a:lnTo>
                  <a:lnTo>
                    <a:pt x="8937716" y="124291"/>
                  </a:lnTo>
                  <a:lnTo>
                    <a:pt x="8912957" y="89266"/>
                  </a:lnTo>
                  <a:lnTo>
                    <a:pt x="8882711" y="59020"/>
                  </a:lnTo>
                  <a:lnTo>
                    <a:pt x="8847686" y="34261"/>
                  </a:lnTo>
                  <a:lnTo>
                    <a:pt x="8808590" y="15699"/>
                  </a:lnTo>
                  <a:lnTo>
                    <a:pt x="8766133" y="4043"/>
                  </a:lnTo>
                  <a:lnTo>
                    <a:pt x="87210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98385" y="5995077"/>
              <a:ext cx="8972550" cy="2887980"/>
            </a:xfrm>
            <a:custGeom>
              <a:avLst/>
              <a:gdLst/>
              <a:ahLst/>
              <a:cxnLst/>
              <a:rect l="l" t="t" r="r" b="b"/>
              <a:pathLst>
                <a:path w="8972550" h="2887979">
                  <a:moveTo>
                    <a:pt x="8721022" y="2887723"/>
                  </a:moveTo>
                  <a:lnTo>
                    <a:pt x="250966" y="2887723"/>
                  </a:lnTo>
                  <a:lnTo>
                    <a:pt x="205855" y="2883680"/>
                  </a:lnTo>
                  <a:lnTo>
                    <a:pt x="163396" y="2872022"/>
                  </a:lnTo>
                  <a:lnTo>
                    <a:pt x="124299" y="2853459"/>
                  </a:lnTo>
                  <a:lnTo>
                    <a:pt x="89272" y="2828699"/>
                  </a:lnTo>
                  <a:lnTo>
                    <a:pt x="59024" y="2798452"/>
                  </a:lnTo>
                  <a:lnTo>
                    <a:pt x="34264" y="2763427"/>
                  </a:lnTo>
                  <a:lnTo>
                    <a:pt x="15701" y="2724331"/>
                  </a:lnTo>
                  <a:lnTo>
                    <a:pt x="4043" y="2681875"/>
                  </a:lnTo>
                  <a:lnTo>
                    <a:pt x="0" y="2636767"/>
                  </a:lnTo>
                  <a:lnTo>
                    <a:pt x="0" y="250955"/>
                  </a:lnTo>
                  <a:lnTo>
                    <a:pt x="4043" y="205845"/>
                  </a:lnTo>
                  <a:lnTo>
                    <a:pt x="15701" y="163387"/>
                  </a:lnTo>
                  <a:lnTo>
                    <a:pt x="34264" y="124291"/>
                  </a:lnTo>
                  <a:lnTo>
                    <a:pt x="59024" y="89266"/>
                  </a:lnTo>
                  <a:lnTo>
                    <a:pt x="89272" y="59020"/>
                  </a:lnTo>
                  <a:lnTo>
                    <a:pt x="124299" y="34261"/>
                  </a:lnTo>
                  <a:lnTo>
                    <a:pt x="163396" y="15699"/>
                  </a:lnTo>
                  <a:lnTo>
                    <a:pt x="205855" y="4043"/>
                  </a:lnTo>
                  <a:lnTo>
                    <a:pt x="250966" y="0"/>
                  </a:lnTo>
                  <a:lnTo>
                    <a:pt x="8721022" y="0"/>
                  </a:lnTo>
                  <a:lnTo>
                    <a:pt x="8766133" y="4043"/>
                  </a:lnTo>
                  <a:lnTo>
                    <a:pt x="8808590" y="15699"/>
                  </a:lnTo>
                  <a:lnTo>
                    <a:pt x="8847686" y="34261"/>
                  </a:lnTo>
                  <a:lnTo>
                    <a:pt x="8882711" y="59020"/>
                  </a:lnTo>
                  <a:lnTo>
                    <a:pt x="8912957" y="89266"/>
                  </a:lnTo>
                  <a:lnTo>
                    <a:pt x="8937716" y="124291"/>
                  </a:lnTo>
                  <a:lnTo>
                    <a:pt x="8956278" y="163387"/>
                  </a:lnTo>
                  <a:lnTo>
                    <a:pt x="8967935" y="205845"/>
                  </a:lnTo>
                  <a:lnTo>
                    <a:pt x="8971978" y="250955"/>
                  </a:lnTo>
                  <a:lnTo>
                    <a:pt x="8971978" y="2636767"/>
                  </a:lnTo>
                  <a:lnTo>
                    <a:pt x="8967935" y="2681875"/>
                  </a:lnTo>
                  <a:lnTo>
                    <a:pt x="8956278" y="2724331"/>
                  </a:lnTo>
                  <a:lnTo>
                    <a:pt x="8937716" y="2763427"/>
                  </a:lnTo>
                  <a:lnTo>
                    <a:pt x="8912957" y="2798452"/>
                  </a:lnTo>
                  <a:lnTo>
                    <a:pt x="8882711" y="2828699"/>
                  </a:lnTo>
                  <a:lnTo>
                    <a:pt x="8847686" y="2853459"/>
                  </a:lnTo>
                  <a:lnTo>
                    <a:pt x="8808590" y="2872022"/>
                  </a:lnTo>
                  <a:lnTo>
                    <a:pt x="8766133" y="2883680"/>
                  </a:lnTo>
                  <a:lnTo>
                    <a:pt x="8721022" y="2887723"/>
                  </a:lnTo>
                  <a:close/>
                </a:path>
              </a:pathLst>
            </a:custGeom>
            <a:ln w="31412">
              <a:solidFill>
                <a:srgbClr val="255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98392" y="5995073"/>
              <a:ext cx="4153535" cy="510540"/>
            </a:xfrm>
            <a:custGeom>
              <a:avLst/>
              <a:gdLst/>
              <a:ahLst/>
              <a:cxnLst/>
              <a:rect l="l" t="t" r="r" b="b"/>
              <a:pathLst>
                <a:path w="4153535" h="510540">
                  <a:moveTo>
                    <a:pt x="3897713" y="0"/>
                  </a:moveTo>
                  <a:lnTo>
                    <a:pt x="255196" y="0"/>
                  </a:lnTo>
                  <a:lnTo>
                    <a:pt x="209325" y="4111"/>
                  </a:lnTo>
                  <a:lnTo>
                    <a:pt x="166151" y="15966"/>
                  </a:lnTo>
                  <a:lnTo>
                    <a:pt x="126395" y="34842"/>
                  </a:lnTo>
                  <a:lnTo>
                    <a:pt x="90777" y="60019"/>
                  </a:lnTo>
                  <a:lnTo>
                    <a:pt x="60019" y="90777"/>
                  </a:lnTo>
                  <a:lnTo>
                    <a:pt x="34842" y="126395"/>
                  </a:lnTo>
                  <a:lnTo>
                    <a:pt x="15966" y="166151"/>
                  </a:lnTo>
                  <a:lnTo>
                    <a:pt x="4111" y="209325"/>
                  </a:lnTo>
                  <a:lnTo>
                    <a:pt x="0" y="255206"/>
                  </a:lnTo>
                  <a:lnTo>
                    <a:pt x="4111" y="301077"/>
                  </a:lnTo>
                  <a:lnTo>
                    <a:pt x="15966" y="344251"/>
                  </a:lnTo>
                  <a:lnTo>
                    <a:pt x="34842" y="384008"/>
                  </a:lnTo>
                  <a:lnTo>
                    <a:pt x="60019" y="419625"/>
                  </a:lnTo>
                  <a:lnTo>
                    <a:pt x="90777" y="450383"/>
                  </a:lnTo>
                  <a:lnTo>
                    <a:pt x="126395" y="475560"/>
                  </a:lnTo>
                  <a:lnTo>
                    <a:pt x="166151" y="494437"/>
                  </a:lnTo>
                  <a:lnTo>
                    <a:pt x="209325" y="506291"/>
                  </a:lnTo>
                  <a:lnTo>
                    <a:pt x="255196" y="510403"/>
                  </a:lnTo>
                  <a:lnTo>
                    <a:pt x="3897713" y="510403"/>
                  </a:lnTo>
                  <a:lnTo>
                    <a:pt x="3943587" y="506291"/>
                  </a:lnTo>
                  <a:lnTo>
                    <a:pt x="3986763" y="494437"/>
                  </a:lnTo>
                  <a:lnTo>
                    <a:pt x="4026519" y="475560"/>
                  </a:lnTo>
                  <a:lnTo>
                    <a:pt x="4062136" y="450383"/>
                  </a:lnTo>
                  <a:lnTo>
                    <a:pt x="4092893" y="419625"/>
                  </a:lnTo>
                  <a:lnTo>
                    <a:pt x="4118070" y="384008"/>
                  </a:lnTo>
                  <a:lnTo>
                    <a:pt x="4136945" y="344251"/>
                  </a:lnTo>
                  <a:lnTo>
                    <a:pt x="4148798" y="301077"/>
                  </a:lnTo>
                  <a:lnTo>
                    <a:pt x="4152910" y="255196"/>
                  </a:lnTo>
                  <a:lnTo>
                    <a:pt x="4148798" y="209325"/>
                  </a:lnTo>
                  <a:lnTo>
                    <a:pt x="4136945" y="166151"/>
                  </a:lnTo>
                  <a:lnTo>
                    <a:pt x="4118070" y="126395"/>
                  </a:lnTo>
                  <a:lnTo>
                    <a:pt x="4092893" y="90777"/>
                  </a:lnTo>
                  <a:lnTo>
                    <a:pt x="4062136" y="60019"/>
                  </a:lnTo>
                  <a:lnTo>
                    <a:pt x="4026519" y="34842"/>
                  </a:lnTo>
                  <a:lnTo>
                    <a:pt x="3986763" y="15966"/>
                  </a:lnTo>
                  <a:lnTo>
                    <a:pt x="3943587" y="4111"/>
                  </a:lnTo>
                  <a:lnTo>
                    <a:pt x="3897713" y="0"/>
                  </a:lnTo>
                  <a:close/>
                </a:path>
              </a:pathLst>
            </a:custGeom>
            <a:solidFill>
              <a:srgbClr val="4A84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613165" y="5946511"/>
            <a:ext cx="7547609" cy="2508250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2450" b="1" spc="15" dirty="0">
                <a:solidFill>
                  <a:srgbClr val="FFFFFF"/>
                </a:solidFill>
                <a:latin typeface="Gotham Pro"/>
                <a:cs typeface="Gotham Pro"/>
              </a:rPr>
              <a:t>ТЕМЫ</a:t>
            </a:r>
            <a:r>
              <a:rPr sz="2450" b="1" spc="-10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2450" b="1" spc="15" dirty="0">
                <a:solidFill>
                  <a:srgbClr val="FFFFFF"/>
                </a:solidFill>
                <a:latin typeface="Gotham Pro"/>
                <a:cs typeface="Gotham Pro"/>
              </a:rPr>
              <a:t>РАЗГОВОРОВ</a:t>
            </a:r>
            <a:endParaRPr sz="24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900"/>
              </a:spcBef>
              <a:buChar char="•"/>
              <a:tabLst>
                <a:tab pos="326390" algn="l"/>
                <a:tab pos="327025" algn="l"/>
              </a:tabLst>
            </a:pPr>
            <a:r>
              <a:rPr sz="2450" spc="10" dirty="0">
                <a:latin typeface="Gotham Pro"/>
                <a:cs typeface="Gotham Pro"/>
              </a:rPr>
              <a:t>Манипуляции</a:t>
            </a:r>
            <a:r>
              <a:rPr sz="2450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и</a:t>
            </a:r>
            <a:r>
              <a:rPr sz="2450" spc="5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доверие</a:t>
            </a:r>
            <a:endParaRPr sz="2450">
              <a:latin typeface="Gotham Pro"/>
              <a:cs typeface="Gotham Pro"/>
            </a:endParaRPr>
          </a:p>
          <a:p>
            <a:pPr marL="326390" marR="5080" indent="-314325">
              <a:lnSpc>
                <a:spcPts val="2970"/>
              </a:lnSpc>
              <a:spcBef>
                <a:spcPts val="100"/>
              </a:spcBef>
              <a:buChar char="•"/>
              <a:tabLst>
                <a:tab pos="326390" algn="l"/>
                <a:tab pos="327025" algn="l"/>
              </a:tabLst>
            </a:pPr>
            <a:r>
              <a:rPr sz="2450" spc="15" dirty="0">
                <a:latin typeface="Gotham Pro"/>
                <a:cs typeface="Gotham Pro"/>
              </a:rPr>
              <a:t>Информационная</a:t>
            </a:r>
            <a:r>
              <a:rPr sz="2450" spc="-10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безопасность</a:t>
            </a:r>
            <a:r>
              <a:rPr sz="2450" spc="-10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и</a:t>
            </a:r>
            <a:r>
              <a:rPr sz="2450" spc="-10" dirty="0">
                <a:latin typeface="Gotham Pro"/>
                <a:cs typeface="Gotham Pro"/>
              </a:rPr>
              <a:t> </a:t>
            </a:r>
            <a:r>
              <a:rPr sz="2450" spc="15" dirty="0">
                <a:latin typeface="Gotham Pro"/>
                <a:cs typeface="Gotham Pro"/>
              </a:rPr>
              <a:t>цифровая </a:t>
            </a:r>
            <a:r>
              <a:rPr sz="2450" spc="-720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гигиена</a:t>
            </a:r>
            <a:endParaRPr sz="2450">
              <a:latin typeface="Gotham Pro"/>
              <a:cs typeface="Gotham Pro"/>
            </a:endParaRPr>
          </a:p>
          <a:p>
            <a:pPr marL="326390" indent="-314325">
              <a:lnSpc>
                <a:spcPts val="2860"/>
              </a:lnSpc>
              <a:buChar char="•"/>
              <a:tabLst>
                <a:tab pos="326390" algn="l"/>
                <a:tab pos="327025" algn="l"/>
              </a:tabLst>
            </a:pPr>
            <a:r>
              <a:rPr sz="2450" spc="10" dirty="0">
                <a:latin typeface="Gotham Pro"/>
                <a:cs typeface="Gotham Pro"/>
              </a:rPr>
              <a:t>Личная и общественная безопасность</a:t>
            </a:r>
            <a:endParaRPr sz="24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0"/>
              </a:spcBef>
              <a:buChar char="•"/>
              <a:tabLst>
                <a:tab pos="326390" algn="l"/>
                <a:tab pos="327025" algn="l"/>
              </a:tabLst>
            </a:pPr>
            <a:r>
              <a:rPr sz="2450" spc="10" dirty="0">
                <a:latin typeface="Gotham Pro"/>
                <a:cs typeface="Gotham Pro"/>
              </a:rPr>
              <a:t>Профилактика</a:t>
            </a:r>
            <a:r>
              <a:rPr sz="2450" spc="5" dirty="0">
                <a:latin typeface="Gotham Pro"/>
                <a:cs typeface="Gotham Pro"/>
              </a:rPr>
              <a:t> </a:t>
            </a:r>
            <a:r>
              <a:rPr sz="2450" spc="15" dirty="0">
                <a:latin typeface="Gotham Pro"/>
                <a:cs typeface="Gotham Pro"/>
              </a:rPr>
              <a:t>цифровых</a:t>
            </a:r>
            <a:r>
              <a:rPr sz="2450" spc="5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зависимостей</a:t>
            </a:r>
            <a:endParaRPr sz="2450">
              <a:latin typeface="Gotham Pro"/>
              <a:cs typeface="Gotham Pr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0489162" y="5979370"/>
            <a:ext cx="8364220" cy="2919730"/>
            <a:chOff x="10489162" y="5979370"/>
            <a:chExt cx="8364220" cy="2919730"/>
          </a:xfrm>
        </p:grpSpPr>
        <p:sp>
          <p:nvSpPr>
            <p:cNvPr id="24" name="object 24"/>
            <p:cNvSpPr/>
            <p:nvPr/>
          </p:nvSpPr>
          <p:spPr>
            <a:xfrm>
              <a:off x="10504868" y="5995077"/>
              <a:ext cx="8332470" cy="2887980"/>
            </a:xfrm>
            <a:custGeom>
              <a:avLst/>
              <a:gdLst/>
              <a:ahLst/>
              <a:cxnLst/>
              <a:rect l="l" t="t" r="r" b="b"/>
              <a:pathLst>
                <a:path w="8332469" h="2887979">
                  <a:moveTo>
                    <a:pt x="8081293" y="0"/>
                  </a:moveTo>
                  <a:lnTo>
                    <a:pt x="250955" y="0"/>
                  </a:lnTo>
                  <a:lnTo>
                    <a:pt x="205845" y="4043"/>
                  </a:lnTo>
                  <a:lnTo>
                    <a:pt x="163387" y="15699"/>
                  </a:lnTo>
                  <a:lnTo>
                    <a:pt x="124291" y="34261"/>
                  </a:lnTo>
                  <a:lnTo>
                    <a:pt x="89266" y="59020"/>
                  </a:lnTo>
                  <a:lnTo>
                    <a:pt x="59020" y="89266"/>
                  </a:lnTo>
                  <a:lnTo>
                    <a:pt x="34261" y="124291"/>
                  </a:lnTo>
                  <a:lnTo>
                    <a:pt x="15699" y="163387"/>
                  </a:lnTo>
                  <a:lnTo>
                    <a:pt x="4043" y="205845"/>
                  </a:lnTo>
                  <a:lnTo>
                    <a:pt x="0" y="250955"/>
                  </a:lnTo>
                  <a:lnTo>
                    <a:pt x="0" y="2636767"/>
                  </a:lnTo>
                  <a:lnTo>
                    <a:pt x="4043" y="2681875"/>
                  </a:lnTo>
                  <a:lnTo>
                    <a:pt x="15699" y="2724331"/>
                  </a:lnTo>
                  <a:lnTo>
                    <a:pt x="34261" y="2763427"/>
                  </a:lnTo>
                  <a:lnTo>
                    <a:pt x="59020" y="2798452"/>
                  </a:lnTo>
                  <a:lnTo>
                    <a:pt x="89266" y="2828699"/>
                  </a:lnTo>
                  <a:lnTo>
                    <a:pt x="124291" y="2853459"/>
                  </a:lnTo>
                  <a:lnTo>
                    <a:pt x="163387" y="2872022"/>
                  </a:lnTo>
                  <a:lnTo>
                    <a:pt x="205845" y="2883680"/>
                  </a:lnTo>
                  <a:lnTo>
                    <a:pt x="250955" y="2887723"/>
                  </a:lnTo>
                  <a:lnTo>
                    <a:pt x="8081293" y="2887723"/>
                  </a:lnTo>
                  <a:lnTo>
                    <a:pt x="8126404" y="2883680"/>
                  </a:lnTo>
                  <a:lnTo>
                    <a:pt x="8168862" y="2872022"/>
                  </a:lnTo>
                  <a:lnTo>
                    <a:pt x="8207959" y="2853459"/>
                  </a:lnTo>
                  <a:lnTo>
                    <a:pt x="8242986" y="2828699"/>
                  </a:lnTo>
                  <a:lnTo>
                    <a:pt x="8273234" y="2798452"/>
                  </a:lnTo>
                  <a:lnTo>
                    <a:pt x="8297994" y="2763427"/>
                  </a:lnTo>
                  <a:lnTo>
                    <a:pt x="8316558" y="2724331"/>
                  </a:lnTo>
                  <a:lnTo>
                    <a:pt x="8328215" y="2681875"/>
                  </a:lnTo>
                  <a:lnTo>
                    <a:pt x="8332259" y="2636767"/>
                  </a:lnTo>
                  <a:lnTo>
                    <a:pt x="8332259" y="250955"/>
                  </a:lnTo>
                  <a:lnTo>
                    <a:pt x="8328215" y="205845"/>
                  </a:lnTo>
                  <a:lnTo>
                    <a:pt x="8316558" y="163387"/>
                  </a:lnTo>
                  <a:lnTo>
                    <a:pt x="8297994" y="124291"/>
                  </a:lnTo>
                  <a:lnTo>
                    <a:pt x="8273234" y="89266"/>
                  </a:lnTo>
                  <a:lnTo>
                    <a:pt x="8242986" y="59020"/>
                  </a:lnTo>
                  <a:lnTo>
                    <a:pt x="8207959" y="34261"/>
                  </a:lnTo>
                  <a:lnTo>
                    <a:pt x="8168862" y="15699"/>
                  </a:lnTo>
                  <a:lnTo>
                    <a:pt x="8126404" y="4043"/>
                  </a:lnTo>
                  <a:lnTo>
                    <a:pt x="80812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504868" y="5995077"/>
              <a:ext cx="8332470" cy="2887980"/>
            </a:xfrm>
            <a:custGeom>
              <a:avLst/>
              <a:gdLst/>
              <a:ahLst/>
              <a:cxnLst/>
              <a:rect l="l" t="t" r="r" b="b"/>
              <a:pathLst>
                <a:path w="8332469" h="2887979">
                  <a:moveTo>
                    <a:pt x="8081293" y="2887723"/>
                  </a:moveTo>
                  <a:lnTo>
                    <a:pt x="250955" y="2887723"/>
                  </a:lnTo>
                  <a:lnTo>
                    <a:pt x="205845" y="2883680"/>
                  </a:lnTo>
                  <a:lnTo>
                    <a:pt x="163387" y="2872022"/>
                  </a:lnTo>
                  <a:lnTo>
                    <a:pt x="124291" y="2853459"/>
                  </a:lnTo>
                  <a:lnTo>
                    <a:pt x="89266" y="2828699"/>
                  </a:lnTo>
                  <a:lnTo>
                    <a:pt x="59020" y="2798452"/>
                  </a:lnTo>
                  <a:lnTo>
                    <a:pt x="34261" y="2763427"/>
                  </a:lnTo>
                  <a:lnTo>
                    <a:pt x="15699" y="2724331"/>
                  </a:lnTo>
                  <a:lnTo>
                    <a:pt x="4043" y="2681875"/>
                  </a:lnTo>
                  <a:lnTo>
                    <a:pt x="0" y="2636767"/>
                  </a:lnTo>
                  <a:lnTo>
                    <a:pt x="0" y="250955"/>
                  </a:lnTo>
                  <a:lnTo>
                    <a:pt x="4043" y="205845"/>
                  </a:lnTo>
                  <a:lnTo>
                    <a:pt x="15699" y="163387"/>
                  </a:lnTo>
                  <a:lnTo>
                    <a:pt x="34261" y="124291"/>
                  </a:lnTo>
                  <a:lnTo>
                    <a:pt x="59020" y="89266"/>
                  </a:lnTo>
                  <a:lnTo>
                    <a:pt x="89266" y="59020"/>
                  </a:lnTo>
                  <a:lnTo>
                    <a:pt x="124291" y="34261"/>
                  </a:lnTo>
                  <a:lnTo>
                    <a:pt x="163387" y="15699"/>
                  </a:lnTo>
                  <a:lnTo>
                    <a:pt x="205845" y="4043"/>
                  </a:lnTo>
                  <a:lnTo>
                    <a:pt x="250955" y="0"/>
                  </a:lnTo>
                  <a:lnTo>
                    <a:pt x="8081293" y="0"/>
                  </a:lnTo>
                  <a:lnTo>
                    <a:pt x="8126404" y="4043"/>
                  </a:lnTo>
                  <a:lnTo>
                    <a:pt x="8168862" y="15699"/>
                  </a:lnTo>
                  <a:lnTo>
                    <a:pt x="8207959" y="34261"/>
                  </a:lnTo>
                  <a:lnTo>
                    <a:pt x="8242986" y="59020"/>
                  </a:lnTo>
                  <a:lnTo>
                    <a:pt x="8273234" y="89266"/>
                  </a:lnTo>
                  <a:lnTo>
                    <a:pt x="8297994" y="124291"/>
                  </a:lnTo>
                  <a:lnTo>
                    <a:pt x="8316558" y="163387"/>
                  </a:lnTo>
                  <a:lnTo>
                    <a:pt x="8328215" y="205845"/>
                  </a:lnTo>
                  <a:lnTo>
                    <a:pt x="8332259" y="250955"/>
                  </a:lnTo>
                  <a:lnTo>
                    <a:pt x="8332259" y="2636767"/>
                  </a:lnTo>
                  <a:lnTo>
                    <a:pt x="8328215" y="2681875"/>
                  </a:lnTo>
                  <a:lnTo>
                    <a:pt x="8316558" y="2724331"/>
                  </a:lnTo>
                  <a:lnTo>
                    <a:pt x="8297994" y="2763427"/>
                  </a:lnTo>
                  <a:lnTo>
                    <a:pt x="8273234" y="2798452"/>
                  </a:lnTo>
                  <a:lnTo>
                    <a:pt x="8242986" y="2828699"/>
                  </a:lnTo>
                  <a:lnTo>
                    <a:pt x="8207959" y="2853459"/>
                  </a:lnTo>
                  <a:lnTo>
                    <a:pt x="8168862" y="2872022"/>
                  </a:lnTo>
                  <a:lnTo>
                    <a:pt x="8126404" y="2883680"/>
                  </a:lnTo>
                  <a:lnTo>
                    <a:pt x="8081293" y="2887723"/>
                  </a:lnTo>
                  <a:close/>
                </a:path>
              </a:pathLst>
            </a:custGeom>
            <a:ln w="31412">
              <a:solidFill>
                <a:srgbClr val="255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504861" y="5995073"/>
              <a:ext cx="4566920" cy="510540"/>
            </a:xfrm>
            <a:custGeom>
              <a:avLst/>
              <a:gdLst/>
              <a:ahLst/>
              <a:cxnLst/>
              <a:rect l="l" t="t" r="r" b="b"/>
              <a:pathLst>
                <a:path w="4566919" h="510540">
                  <a:moveTo>
                    <a:pt x="4311627" y="0"/>
                  </a:moveTo>
                  <a:lnTo>
                    <a:pt x="255206" y="0"/>
                  </a:lnTo>
                  <a:lnTo>
                    <a:pt x="209332" y="4111"/>
                  </a:lnTo>
                  <a:lnTo>
                    <a:pt x="166156" y="15966"/>
                  </a:lnTo>
                  <a:lnTo>
                    <a:pt x="126398" y="34842"/>
                  </a:lnTo>
                  <a:lnTo>
                    <a:pt x="90779" y="60019"/>
                  </a:lnTo>
                  <a:lnTo>
                    <a:pt x="60020" y="90777"/>
                  </a:lnTo>
                  <a:lnTo>
                    <a:pt x="34842" y="126395"/>
                  </a:lnTo>
                  <a:lnTo>
                    <a:pt x="15966" y="166151"/>
                  </a:lnTo>
                  <a:lnTo>
                    <a:pt x="4111" y="209325"/>
                  </a:lnTo>
                  <a:lnTo>
                    <a:pt x="0" y="255206"/>
                  </a:lnTo>
                  <a:lnTo>
                    <a:pt x="4111" y="301077"/>
                  </a:lnTo>
                  <a:lnTo>
                    <a:pt x="15966" y="344251"/>
                  </a:lnTo>
                  <a:lnTo>
                    <a:pt x="34842" y="384008"/>
                  </a:lnTo>
                  <a:lnTo>
                    <a:pt x="60020" y="419625"/>
                  </a:lnTo>
                  <a:lnTo>
                    <a:pt x="90779" y="450383"/>
                  </a:lnTo>
                  <a:lnTo>
                    <a:pt x="126398" y="475560"/>
                  </a:lnTo>
                  <a:lnTo>
                    <a:pt x="166156" y="494437"/>
                  </a:lnTo>
                  <a:lnTo>
                    <a:pt x="209332" y="506291"/>
                  </a:lnTo>
                  <a:lnTo>
                    <a:pt x="255206" y="510403"/>
                  </a:lnTo>
                  <a:lnTo>
                    <a:pt x="4311627" y="510403"/>
                  </a:lnTo>
                  <a:lnTo>
                    <a:pt x="4357502" y="506291"/>
                  </a:lnTo>
                  <a:lnTo>
                    <a:pt x="4400678" y="494437"/>
                  </a:lnTo>
                  <a:lnTo>
                    <a:pt x="4440436" y="475560"/>
                  </a:lnTo>
                  <a:lnTo>
                    <a:pt x="4476055" y="450383"/>
                  </a:lnTo>
                  <a:lnTo>
                    <a:pt x="4506813" y="419625"/>
                  </a:lnTo>
                  <a:lnTo>
                    <a:pt x="4531991" y="384008"/>
                  </a:lnTo>
                  <a:lnTo>
                    <a:pt x="4550868" y="344251"/>
                  </a:lnTo>
                  <a:lnTo>
                    <a:pt x="4562723" y="301077"/>
                  </a:lnTo>
                  <a:lnTo>
                    <a:pt x="4566834" y="255196"/>
                  </a:lnTo>
                  <a:lnTo>
                    <a:pt x="4562723" y="209325"/>
                  </a:lnTo>
                  <a:lnTo>
                    <a:pt x="4550868" y="166151"/>
                  </a:lnTo>
                  <a:lnTo>
                    <a:pt x="4531991" y="126395"/>
                  </a:lnTo>
                  <a:lnTo>
                    <a:pt x="4506813" y="90777"/>
                  </a:lnTo>
                  <a:lnTo>
                    <a:pt x="4476055" y="60019"/>
                  </a:lnTo>
                  <a:lnTo>
                    <a:pt x="4440436" y="34842"/>
                  </a:lnTo>
                  <a:lnTo>
                    <a:pt x="4400678" y="15966"/>
                  </a:lnTo>
                  <a:lnTo>
                    <a:pt x="4357502" y="4111"/>
                  </a:lnTo>
                  <a:lnTo>
                    <a:pt x="4311627" y="0"/>
                  </a:lnTo>
                  <a:close/>
                </a:path>
              </a:pathLst>
            </a:custGeom>
            <a:solidFill>
              <a:srgbClr val="4A84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0819645" y="5946511"/>
            <a:ext cx="5866130" cy="2665095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2450" b="1" spc="15" dirty="0">
                <a:solidFill>
                  <a:srgbClr val="FFFFFF"/>
                </a:solidFill>
                <a:latin typeface="Gotham Pro"/>
                <a:cs typeface="Gotham Pro"/>
              </a:rPr>
              <a:t>КОМПЛЕКТ</a:t>
            </a:r>
            <a:r>
              <a:rPr sz="2450" b="1" spc="-10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2450" b="1" spc="15" dirty="0">
                <a:solidFill>
                  <a:srgbClr val="FFFFFF"/>
                </a:solidFill>
                <a:latin typeface="Gotham Pro"/>
                <a:cs typeface="Gotham Pro"/>
              </a:rPr>
              <a:t>ВКЛЮЧАЕТ</a:t>
            </a:r>
            <a:endParaRPr sz="24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900"/>
              </a:spcBef>
              <a:buChar char="•"/>
              <a:tabLst>
                <a:tab pos="326390" algn="l"/>
                <a:tab pos="327025" algn="l"/>
              </a:tabLst>
            </a:pPr>
            <a:r>
              <a:rPr sz="2450" spc="10" dirty="0">
                <a:latin typeface="Gotham Pro"/>
                <a:cs typeface="Gotham Pro"/>
              </a:rPr>
              <a:t>Сценарий</a:t>
            </a:r>
            <a:r>
              <a:rPr sz="2450" spc="-5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беседы</a:t>
            </a:r>
            <a:endParaRPr sz="24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25"/>
              </a:spcBef>
              <a:buChar char="•"/>
              <a:tabLst>
                <a:tab pos="326390" algn="l"/>
                <a:tab pos="327025" algn="l"/>
              </a:tabLst>
            </a:pPr>
            <a:r>
              <a:rPr sz="2450" spc="10" dirty="0">
                <a:latin typeface="Gotham Pro"/>
                <a:cs typeface="Gotham Pro"/>
              </a:rPr>
              <a:t>Практические</a:t>
            </a:r>
            <a:r>
              <a:rPr sz="2450" spc="5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задания и карточки</a:t>
            </a:r>
            <a:endParaRPr sz="24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0"/>
              </a:spcBef>
              <a:buChar char="•"/>
              <a:tabLst>
                <a:tab pos="326390" algn="l"/>
                <a:tab pos="327025" algn="l"/>
              </a:tabLst>
            </a:pPr>
            <a:r>
              <a:rPr sz="2450" spc="10" dirty="0">
                <a:latin typeface="Gotham Pro"/>
                <a:cs typeface="Gotham Pro"/>
              </a:rPr>
              <a:t>Видеоматериалы</a:t>
            </a:r>
            <a:endParaRPr sz="24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0"/>
              </a:spcBef>
              <a:buChar char="•"/>
              <a:tabLst>
                <a:tab pos="326390" algn="l"/>
                <a:tab pos="327025" algn="l"/>
              </a:tabLst>
            </a:pPr>
            <a:r>
              <a:rPr sz="2450" spc="10" dirty="0">
                <a:latin typeface="Gotham Pro"/>
                <a:cs typeface="Gotham Pro"/>
              </a:rPr>
              <a:t>Презентация</a:t>
            </a:r>
            <a:endParaRPr sz="2450">
              <a:latin typeface="Gotham Pro"/>
              <a:cs typeface="Gotham Pro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2450" spc="15" dirty="0">
                <a:latin typeface="Gotham Pro"/>
                <a:cs typeface="Gotham Pro"/>
              </a:rPr>
              <a:t>Для</a:t>
            </a:r>
            <a:r>
              <a:rPr sz="2450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трех</a:t>
            </a:r>
            <a:r>
              <a:rPr sz="2450" spc="5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возрастных</a:t>
            </a:r>
            <a:r>
              <a:rPr sz="2450" spc="5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категорий</a:t>
            </a:r>
            <a:endParaRPr sz="2450">
              <a:latin typeface="Gotham Pro"/>
              <a:cs typeface="Gotham Pr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59033" y="10273765"/>
            <a:ext cx="563245" cy="49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920"/>
              </a:lnSpc>
            </a:pPr>
            <a:fld id="{81D60167-4931-47E6-BA6A-407CBD079E47}" type="slidenum">
              <a:rPr sz="3400" spc="10" dirty="0">
                <a:solidFill>
                  <a:srgbClr val="255E9B"/>
                </a:solidFill>
                <a:latin typeface="Gotham Pro Medium"/>
                <a:cs typeface="Gotham Pro Medium"/>
              </a:rPr>
              <a:t>10</a:t>
            </a:fld>
            <a:endParaRPr sz="3400">
              <a:latin typeface="Gotham Pro Medium"/>
              <a:cs typeface="Gotham Pro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DC8CE5D-BC2E-EC17-4C37-204224CE7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B22ED98-FBD3-2A15-2409-257672908DAE}"/>
              </a:ext>
            </a:extLst>
          </p:cNvPr>
          <p:cNvSpPr/>
          <p:nvPr/>
        </p:nvSpPr>
        <p:spPr>
          <a:xfrm>
            <a:off x="467196" y="2205296"/>
            <a:ext cx="11072389" cy="85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38" b="1" dirty="0">
                <a:solidFill>
                  <a:srgbClr val="002060"/>
                </a:solidFill>
                <a:ea typeface="Calibri" panose="020F0502020204030204" pitchFamily="34" charset="0"/>
              </a:rPr>
              <a:t>Физиологические потребности</a:t>
            </a:r>
          </a:p>
          <a:p>
            <a:pPr algn="just"/>
            <a:r>
              <a:rPr lang="ru-RU" sz="2309" dirty="0">
                <a:solidFill>
                  <a:srgbClr val="002060"/>
                </a:solidFill>
              </a:rPr>
              <a:t>Пространственно-предметный компонент школьной среды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AABBACD-2160-949A-94DB-41B4164A5AD0}"/>
              </a:ext>
            </a:extLst>
          </p:cNvPr>
          <p:cNvSpPr/>
          <p:nvPr/>
        </p:nvSpPr>
        <p:spPr>
          <a:xfrm>
            <a:off x="11840903" y="2261184"/>
            <a:ext cx="15777959" cy="80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9" b="1" dirty="0">
                <a:solidFill>
                  <a:srgbClr val="002060"/>
                </a:solidFill>
                <a:ea typeface="Calibri" panose="020F0502020204030204" pitchFamily="34" charset="0"/>
              </a:rPr>
              <a:t>Потребности в безопасности</a:t>
            </a:r>
          </a:p>
          <a:p>
            <a:pPr algn="just"/>
            <a:r>
              <a:rPr lang="ru-RU" sz="2309" dirty="0">
                <a:solidFill>
                  <a:srgbClr val="002060"/>
                </a:solidFill>
              </a:rPr>
              <a:t>Организация школьной среды гарантирует защиту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3D8D7F-D939-921F-D6C1-BA3ADE8B0AE0}"/>
              </a:ext>
            </a:extLst>
          </p:cNvPr>
          <p:cNvSpPr txBox="1"/>
          <p:nvPr/>
        </p:nvSpPr>
        <p:spPr>
          <a:xfrm>
            <a:off x="425459" y="3169308"/>
            <a:ext cx="13752675" cy="1208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38" b="1" dirty="0">
                <a:solidFill>
                  <a:srgbClr val="002060"/>
                </a:solidFill>
                <a:ea typeface="Calibri" panose="020F0502020204030204" pitchFamily="34" charset="0"/>
              </a:rPr>
              <a:t>Принадлежность к группе: усвоение групповых норм и идеалов</a:t>
            </a:r>
          </a:p>
          <a:p>
            <a:r>
              <a:rPr lang="ru-RU" sz="2309" dirty="0">
                <a:solidFill>
                  <a:srgbClr val="002060"/>
                </a:solidFill>
                <a:ea typeface="Calibri" panose="020F0502020204030204" pitchFamily="34" charset="0"/>
              </a:rPr>
              <a:t>Деятельность классных руководителей, педагогов, направленная </a:t>
            </a:r>
            <a:br>
              <a:rPr lang="ru-RU" sz="2309" dirty="0">
                <a:solidFill>
                  <a:srgbClr val="002060"/>
                </a:solidFill>
                <a:ea typeface="Calibri" panose="020F0502020204030204" pitchFamily="34" charset="0"/>
              </a:rPr>
            </a:br>
            <a:r>
              <a:rPr lang="ru-RU" sz="2309" dirty="0">
                <a:solidFill>
                  <a:srgbClr val="002060"/>
                </a:solidFill>
                <a:ea typeface="Calibri" panose="020F0502020204030204" pitchFamily="34" charset="0"/>
              </a:rPr>
              <a:t>на развитие групповых норм, ценностей, идеалов</a:t>
            </a:r>
            <a:r>
              <a:rPr lang="ru-RU" sz="2309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endParaRPr lang="ru-RU" sz="2309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D26D6B-596E-5490-B94E-C768388F074D}"/>
              </a:ext>
            </a:extLst>
          </p:cNvPr>
          <p:cNvSpPr txBox="1"/>
          <p:nvPr/>
        </p:nvSpPr>
        <p:spPr>
          <a:xfrm>
            <a:off x="11840903" y="3323051"/>
            <a:ext cx="13383160" cy="803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309" b="1" dirty="0">
                <a:solidFill>
                  <a:srgbClr val="002060"/>
                </a:solidFill>
                <a:ea typeface="Calibri" panose="020F0502020204030204" pitchFamily="34" charset="0"/>
              </a:rPr>
              <a:t>Потребность в труде, значимой деятельности</a:t>
            </a:r>
          </a:p>
          <a:p>
            <a:r>
              <a:rPr lang="ru-RU" sz="2309" dirty="0">
                <a:solidFill>
                  <a:srgbClr val="002060"/>
                </a:solidFill>
                <a:ea typeface="Calibri" panose="020F0502020204030204" pitchFamily="34" charset="0"/>
              </a:rPr>
              <a:t>Волонтерство, участие в социально значимых проектах </a:t>
            </a:r>
            <a:endParaRPr lang="ru-RU" sz="2309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5859955-BBF9-4343-5BD5-603F548513D0}"/>
              </a:ext>
            </a:extLst>
          </p:cNvPr>
          <p:cNvSpPr txBox="1"/>
          <p:nvPr/>
        </p:nvSpPr>
        <p:spPr>
          <a:xfrm>
            <a:off x="425460" y="5595157"/>
            <a:ext cx="18553593" cy="853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38" b="1" dirty="0">
                <a:solidFill>
                  <a:srgbClr val="002060"/>
                </a:solidFill>
                <a:ea typeface="Calibri" panose="020F0502020204030204" pitchFamily="34" charset="0"/>
              </a:rPr>
              <a:t>Потребности в сохранении и повышении самооценки </a:t>
            </a:r>
            <a:br>
              <a:rPr lang="ru-RU" sz="2638" b="1" dirty="0">
                <a:solidFill>
                  <a:srgbClr val="002060"/>
                </a:solidFill>
                <a:ea typeface="Calibri" panose="020F0502020204030204" pitchFamily="34" charset="0"/>
              </a:rPr>
            </a:br>
            <a:r>
              <a:rPr lang="ru-RU" sz="2309" dirty="0">
                <a:solidFill>
                  <a:srgbClr val="002060"/>
                </a:solidFill>
                <a:ea typeface="Calibri" panose="020F0502020204030204" pitchFamily="34" charset="0"/>
              </a:rPr>
              <a:t>Критерий успеха - индивидуальная динамика развития </a:t>
            </a:r>
            <a:endParaRPr lang="ru-RU" sz="2638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359BBD-1AA2-50AB-DFF7-EC0709538DD9}"/>
              </a:ext>
            </a:extLst>
          </p:cNvPr>
          <p:cNvSpPr txBox="1"/>
          <p:nvPr/>
        </p:nvSpPr>
        <p:spPr>
          <a:xfrm>
            <a:off x="425460" y="6611120"/>
            <a:ext cx="17879878" cy="803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309" b="1" dirty="0">
                <a:solidFill>
                  <a:srgbClr val="002060"/>
                </a:solidFill>
              </a:rPr>
              <a:t>Удовлетворение и развитие познавательной потребности в особой области (интересы) </a:t>
            </a:r>
            <a:br>
              <a:rPr lang="ru-RU" sz="2309" b="1" dirty="0">
                <a:solidFill>
                  <a:srgbClr val="002060"/>
                </a:solidFill>
              </a:rPr>
            </a:br>
            <a:r>
              <a:rPr lang="ru-RU" sz="2309" dirty="0">
                <a:solidFill>
                  <a:srgbClr val="002060"/>
                </a:solidFill>
                <a:ea typeface="Calibri" panose="020F0502020204030204" pitchFamily="34" charset="0"/>
              </a:rPr>
              <a:t>Личностное развитие в соответствующих интересам направлениях (олимпиадное движение)</a:t>
            </a:r>
            <a:endParaRPr lang="ru-RU" sz="2309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4AB7D5C-AF9B-59F0-0914-B24481628BE9}"/>
              </a:ext>
            </a:extLst>
          </p:cNvPr>
          <p:cNvSpPr txBox="1"/>
          <p:nvPr/>
        </p:nvSpPr>
        <p:spPr>
          <a:xfrm>
            <a:off x="425460" y="7656596"/>
            <a:ext cx="15817381" cy="803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309" b="1" dirty="0">
                <a:solidFill>
                  <a:srgbClr val="002060"/>
                </a:solidFill>
              </a:rPr>
              <a:t>Удовлетворение и развитие потребности в </a:t>
            </a:r>
            <a:r>
              <a:rPr lang="ru-RU" sz="2309" b="1" dirty="0">
                <a:solidFill>
                  <a:srgbClr val="002060"/>
                </a:solidFill>
                <a:ea typeface="Calibri" panose="020F0502020204030204" pitchFamily="34" charset="0"/>
              </a:rPr>
              <a:t>преобразующей деятельности </a:t>
            </a:r>
            <a:br>
              <a:rPr lang="ru-RU" sz="2309" b="1" dirty="0">
                <a:solidFill>
                  <a:srgbClr val="002060"/>
                </a:solidFill>
                <a:ea typeface="Calibri" panose="020F0502020204030204" pitchFamily="34" charset="0"/>
              </a:rPr>
            </a:br>
            <a:r>
              <a:rPr lang="ru-RU" sz="2309" b="1" dirty="0">
                <a:solidFill>
                  <a:srgbClr val="002060"/>
                </a:solidFill>
                <a:ea typeface="Calibri" panose="020F0502020204030204" pitchFamily="34" charset="0"/>
              </a:rPr>
              <a:t>и в </a:t>
            </a:r>
            <a:r>
              <a:rPr lang="ru-RU" sz="2309" b="1" dirty="0">
                <a:solidFill>
                  <a:srgbClr val="002060"/>
                </a:solidFill>
              </a:rPr>
              <a:t>эстетическом оформлении окружающей обстановки </a:t>
            </a:r>
            <a:r>
              <a:rPr lang="ru-RU" sz="2309" dirty="0">
                <a:solidFill>
                  <a:srgbClr val="002060"/>
                </a:solidFill>
              </a:rPr>
              <a:t>(классные комнаты, территория школы)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EDC8D64-9B06-3028-A9E1-81C08BDD55E8}"/>
              </a:ext>
            </a:extLst>
          </p:cNvPr>
          <p:cNvSpPr txBox="1"/>
          <p:nvPr/>
        </p:nvSpPr>
        <p:spPr>
          <a:xfrm>
            <a:off x="425460" y="8616782"/>
            <a:ext cx="16872081" cy="803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309" b="1" dirty="0">
                <a:solidFill>
                  <a:srgbClr val="002060"/>
                </a:solidFill>
              </a:rPr>
              <a:t>Потребность в овладении все более высоким уровнем мастерства в своем деле</a:t>
            </a:r>
            <a:br>
              <a:rPr lang="ru-RU" sz="2309" b="1" dirty="0">
                <a:solidFill>
                  <a:srgbClr val="002060"/>
                </a:solidFill>
              </a:rPr>
            </a:br>
            <a:r>
              <a:rPr lang="ru-RU" sz="2309" dirty="0">
                <a:solidFill>
                  <a:srgbClr val="002060"/>
                </a:solidFill>
                <a:ea typeface="Calibri" panose="020F0502020204030204" pitchFamily="34" charset="0"/>
              </a:rPr>
              <a:t>Общественная поддержка и признание своей основной деятельности</a:t>
            </a:r>
            <a:endParaRPr lang="ru-RU" sz="2309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8DE290A-84A7-2D87-3ACC-0F7BEDF83BB7}"/>
              </a:ext>
            </a:extLst>
          </p:cNvPr>
          <p:cNvSpPr txBox="1"/>
          <p:nvPr/>
        </p:nvSpPr>
        <p:spPr>
          <a:xfrm>
            <a:off x="425460" y="9607754"/>
            <a:ext cx="18062157" cy="803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309" b="1" dirty="0">
                <a:solidFill>
                  <a:srgbClr val="002060"/>
                </a:solidFill>
              </a:rPr>
              <a:t>Возможность удовлетворения и развития потребности в самоактуализации личности </a:t>
            </a:r>
            <a:br>
              <a:rPr lang="ru-RU" sz="2309" b="1" dirty="0">
                <a:solidFill>
                  <a:srgbClr val="002060"/>
                </a:solidFill>
              </a:rPr>
            </a:br>
            <a:r>
              <a:rPr lang="ru-RU" sz="2309" dirty="0">
                <a:solidFill>
                  <a:srgbClr val="002060"/>
                </a:solidFill>
              </a:rPr>
              <a:t>Обеспечение всего комплекса возможностей личностного развития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12C30B-9064-017C-EC21-1958435AB725}"/>
              </a:ext>
            </a:extLst>
          </p:cNvPr>
          <p:cNvSpPr txBox="1"/>
          <p:nvPr/>
        </p:nvSpPr>
        <p:spPr>
          <a:xfrm>
            <a:off x="268575" y="10757104"/>
            <a:ext cx="16131148" cy="358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31" dirty="0" err="1">
                <a:solidFill>
                  <a:srgbClr val="002060"/>
                </a:solidFill>
              </a:rPr>
              <a:t>Ясвин</a:t>
            </a:r>
            <a:r>
              <a:rPr lang="ru-RU" sz="1731" dirty="0">
                <a:solidFill>
                  <a:srgbClr val="002060"/>
                </a:solidFill>
              </a:rPr>
              <a:t> В.А. Школьная среда как предмет измерения: экспертиза, проектирование, управление /  В.А. </a:t>
            </a:r>
            <a:r>
              <a:rPr lang="ru-RU" sz="1731" dirty="0" err="1">
                <a:solidFill>
                  <a:srgbClr val="002060"/>
                </a:solidFill>
              </a:rPr>
              <a:t>Ясвин</a:t>
            </a:r>
            <a:r>
              <a:rPr lang="ru-RU" sz="1731" dirty="0">
                <a:solidFill>
                  <a:srgbClr val="002060"/>
                </a:solidFill>
              </a:rPr>
              <a:t>. — М.: Народное образование, 2019. — 448 с.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99F22935-E81F-ECAD-C6AF-160B5CC0B3CF}"/>
              </a:ext>
            </a:extLst>
          </p:cNvPr>
          <p:cNvCxnSpPr>
            <a:cxnSpLocks/>
          </p:cNvCxnSpPr>
          <p:nvPr/>
        </p:nvCxnSpPr>
        <p:spPr>
          <a:xfrm>
            <a:off x="486086" y="10613812"/>
            <a:ext cx="8879311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B562DAA-83C3-BCAF-2154-992ECA6DF716}"/>
              </a:ext>
            </a:extLst>
          </p:cNvPr>
          <p:cNvSpPr txBox="1"/>
          <p:nvPr/>
        </p:nvSpPr>
        <p:spPr>
          <a:xfrm>
            <a:off x="425459" y="4567734"/>
            <a:ext cx="19035977" cy="853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38" b="1" dirty="0">
                <a:solidFill>
                  <a:srgbClr val="002060"/>
                </a:solidFill>
              </a:rPr>
              <a:t>Социальные потребности</a:t>
            </a:r>
            <a:r>
              <a:rPr lang="ru-RU" sz="2638" dirty="0">
                <a:solidFill>
                  <a:srgbClr val="002060"/>
                </a:solidFill>
              </a:rPr>
              <a:t> </a:t>
            </a:r>
            <a:r>
              <a:rPr lang="ru-RU" sz="2309" dirty="0">
                <a:solidFill>
                  <a:srgbClr val="002060"/>
                </a:solidFill>
              </a:rPr>
              <a:t>(в любви, уважении, признании, общественном одобрении) </a:t>
            </a:r>
            <a:br>
              <a:rPr lang="ru-RU" sz="2309" dirty="0">
                <a:solidFill>
                  <a:srgbClr val="002060"/>
                </a:solidFill>
              </a:rPr>
            </a:br>
            <a:r>
              <a:rPr lang="ru-RU" sz="2309" dirty="0">
                <a:solidFill>
                  <a:srgbClr val="002060"/>
                </a:solidFill>
                <a:ea typeface="Calibri" panose="020F0502020204030204" pitchFamily="34" charset="0"/>
              </a:rPr>
              <a:t>Целенаправленная социальная поддержка каждого члена образовательного сообщества</a:t>
            </a:r>
            <a:endParaRPr lang="ru-RU" sz="2309" dirty="0">
              <a:solidFill>
                <a:srgbClr val="002060"/>
              </a:solidFill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A705F777-8ACC-69B6-1C99-0F1522D82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775" y="210675"/>
            <a:ext cx="16341489" cy="109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0781" tIns="75390" rIns="150781" bIns="7539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sz="4000" kern="1200" dirty="0">
                <a:solidFill>
                  <a:srgbClr val="CB2458"/>
                </a:solidFill>
                <a:latin typeface="Museo Cyrl 700" panose="02000000000000000000" pitchFamily="50" charset="-52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CB2458"/>
                </a:solidFill>
                <a:latin typeface="Museo Cyrl 700" panose="02000000000000000000" pitchFamily="50" charset="-5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CB2458"/>
                </a:solidFill>
                <a:latin typeface="Museo Cyrl 700" panose="02000000000000000000" pitchFamily="50" charset="-5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CB2458"/>
                </a:solidFill>
                <a:latin typeface="Museo Cyrl 700" panose="02000000000000000000" pitchFamily="50" charset="-5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CB2458"/>
                </a:solidFill>
                <a:latin typeface="Museo Cyrl 700" panose="02000000000000000000" pitchFamily="50" charset="-5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CB2458"/>
                </a:solidFill>
                <a:latin typeface="Museo Cyrl 700" panose="02000000000000000000" pitchFamily="50" charset="-5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CB2458"/>
                </a:solidFill>
                <a:latin typeface="Museo Cyrl 700" panose="02000000000000000000" pitchFamily="50" charset="-5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CB2458"/>
                </a:solidFill>
                <a:latin typeface="Museo Cyrl 700" panose="02000000000000000000" pitchFamily="50" charset="-5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CB2458"/>
                </a:solidFill>
                <a:latin typeface="Museo Cyrl 700" panose="02000000000000000000" pitchFamily="50" charset="-52"/>
              </a:defRPr>
            </a:lvl9pPr>
          </a:lstStyle>
          <a:p>
            <a:pPr eaLnBrk="1" hangingPunct="1"/>
            <a:r>
              <a:rPr lang="ru-RU" altLang="ru-RU" sz="4617" dirty="0"/>
              <a:t>Механизмы мотивации </a:t>
            </a:r>
            <a:br>
              <a:rPr lang="ru-RU" altLang="ru-RU" sz="4617" dirty="0"/>
            </a:br>
            <a:r>
              <a:rPr lang="ru-RU" altLang="ru-RU" sz="4617" dirty="0"/>
              <a:t>в профилактической деятельности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8F67300-6D99-F1EC-442B-E7B6613C47A0}"/>
              </a:ext>
            </a:extLst>
          </p:cNvPr>
          <p:cNvSpPr txBox="1"/>
          <p:nvPr/>
        </p:nvSpPr>
        <p:spPr>
          <a:xfrm>
            <a:off x="19439712" y="10744726"/>
            <a:ext cx="664388" cy="39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79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087086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A38D5DF-B9EE-09A4-A7E4-4BC924DE2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F0ED9E-5507-E41B-4505-C8351F21C43D}"/>
              </a:ext>
            </a:extLst>
          </p:cNvPr>
          <p:cNvSpPr txBox="1"/>
          <p:nvPr/>
        </p:nvSpPr>
        <p:spPr>
          <a:xfrm>
            <a:off x="143332" y="2870102"/>
            <a:ext cx="15071816" cy="6839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42405">
              <a:spcAft>
                <a:spcPts val="1319"/>
              </a:spcAft>
              <a:tabLst>
                <a:tab pos="1929833" algn="l"/>
              </a:tabLst>
            </a:pPr>
            <a:r>
              <a:rPr lang="ru-RU" sz="2144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Реализация воспитательного </a:t>
            </a:r>
            <a:r>
              <a:rPr lang="ru-RU" sz="2144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потенциала профилактической деятельности </a:t>
            </a:r>
            <a:r>
              <a:rPr lang="ru-RU" sz="2144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целях формирования </a:t>
            </a:r>
            <a:br>
              <a:rPr lang="ru-RU" sz="2144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144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поддержки безопасной и комфортной среды может предусматривать:</a:t>
            </a:r>
          </a:p>
          <a:p>
            <a:pPr marL="565442" indent="-565442">
              <a:spcAft>
                <a:spcPts val="989"/>
              </a:spcAft>
              <a:buFont typeface="Times New Roman" panose="02020603050405020304" pitchFamily="18" charset="0"/>
              <a:buChar char="–"/>
              <a:tabLst>
                <a:tab pos="1929833" algn="l"/>
              </a:tabLst>
            </a:pPr>
            <a:r>
              <a:rPr lang="ru-RU" sz="2144" dirty="0">
                <a:solidFill>
                  <a:srgbClr val="002060"/>
                </a:solidFill>
                <a:cs typeface="Times New Roman" panose="02020603050405020304" pitchFamily="18" charset="0"/>
              </a:rPr>
              <a:t>создание в общеобразовательной организации эффективной профилактической среды с целью </a:t>
            </a:r>
            <a:br>
              <a:rPr lang="ru-RU" sz="2144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144" dirty="0">
                <a:solidFill>
                  <a:srgbClr val="002060"/>
                </a:solidFill>
                <a:cs typeface="Times New Roman" panose="02020603050405020304" pitchFamily="18" charset="0"/>
              </a:rPr>
              <a:t>обеспечения безопасности жизнедеятельности как условия успешной воспитательной деятельности;</a:t>
            </a:r>
          </a:p>
          <a:p>
            <a:pPr marL="565442" indent="-565442">
              <a:spcAft>
                <a:spcPts val="989"/>
              </a:spcAft>
              <a:buFont typeface="Times New Roman" panose="02020603050405020304" pitchFamily="18" charset="0"/>
              <a:buChar char="–"/>
              <a:tabLst>
                <a:tab pos="1929833" algn="l"/>
              </a:tabLst>
            </a:pPr>
            <a:r>
              <a:rPr lang="ru-RU" sz="2144" dirty="0">
                <a:solidFill>
                  <a:srgbClr val="002060"/>
                </a:solidFill>
                <a:cs typeface="Times New Roman" panose="02020603050405020304" pitchFamily="18" charset="0"/>
              </a:rPr>
              <a:t>проведение исследований</a:t>
            </a:r>
            <a:r>
              <a:rPr lang="ru-RU" sz="2144" b="1" dirty="0">
                <a:solidFill>
                  <a:srgbClr val="002060"/>
                </a:solidFill>
                <a:cs typeface="Times New Roman" panose="02020603050405020304" pitchFamily="18" charset="0"/>
              </a:rPr>
              <a:t>, мониторинга рисков</a:t>
            </a:r>
            <a:r>
              <a:rPr lang="ru-RU" sz="2144" dirty="0">
                <a:solidFill>
                  <a:srgbClr val="002060"/>
                </a:solidFill>
                <a:cs typeface="Times New Roman" panose="02020603050405020304" pitchFamily="18" charset="0"/>
              </a:rPr>
              <a:t> безопасности и ресурсов повышения безопасности, </a:t>
            </a:r>
            <a:r>
              <a:rPr lang="ru-RU" sz="2144" b="1" dirty="0">
                <a:solidFill>
                  <a:srgbClr val="002060"/>
                </a:solidFill>
                <a:cs typeface="Times New Roman" panose="02020603050405020304" pitchFamily="18" charset="0"/>
              </a:rPr>
              <a:t>выделение и психолого-педагогическое сопровождение групп риска </a:t>
            </a:r>
            <a:r>
              <a:rPr lang="ru-RU" sz="2144" dirty="0">
                <a:solidFill>
                  <a:srgbClr val="002060"/>
                </a:solidFill>
                <a:cs typeface="Times New Roman" panose="02020603050405020304" pitchFamily="18" charset="0"/>
              </a:rPr>
              <a:t>обучающихся (агрессивное поведение, зависимости и другие);</a:t>
            </a:r>
          </a:p>
          <a:p>
            <a:pPr marL="565442" indent="-565442">
              <a:spcAft>
                <a:spcPts val="989"/>
              </a:spcAft>
              <a:buFont typeface="Times New Roman" panose="02020603050405020304" pitchFamily="18" charset="0"/>
              <a:buChar char="–"/>
              <a:tabLst>
                <a:tab pos="1929833" algn="l"/>
              </a:tabLst>
            </a:pPr>
            <a:r>
              <a:rPr lang="ru-RU" sz="2144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разработку и реализацию профилактических программ</a:t>
            </a:r>
            <a:r>
              <a:rPr lang="ru-RU" sz="2144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направленных на работу </a:t>
            </a:r>
            <a:br>
              <a:rPr lang="ru-RU" sz="2144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144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как с обучающимися «групп риска» формирования аддикции, так и </a:t>
            </a:r>
            <a:r>
              <a:rPr lang="ru-RU" sz="2144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 их окружением</a:t>
            </a:r>
            <a:r>
              <a:rPr lang="ru-RU" sz="2144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565442" indent="-565442">
              <a:spcAft>
                <a:spcPts val="989"/>
              </a:spcAft>
              <a:buFont typeface="Times New Roman" panose="02020603050405020304" pitchFamily="18" charset="0"/>
              <a:buChar char="–"/>
              <a:tabLst>
                <a:tab pos="1929833" algn="l"/>
              </a:tabLst>
            </a:pPr>
            <a:r>
              <a:rPr lang="ru-RU" sz="2144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вовлечение обучающихся</a:t>
            </a:r>
            <a:r>
              <a:rPr lang="ru-RU" sz="2144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в реализацию </a:t>
            </a:r>
            <a:r>
              <a:rPr lang="ru-RU" sz="2144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социальных проектов</a:t>
            </a:r>
            <a:r>
              <a:rPr lang="ru-RU" sz="2144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144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программ профилактической направленности </a:t>
            </a:r>
            <a:r>
              <a:rPr lang="ru-RU" sz="2144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 общеобразовательной организации и в социокультурном окружении с педагогами, родителями, социальными партнерами (антинаркотические, антиалкогольные, против курения и т. п.);</a:t>
            </a:r>
          </a:p>
          <a:p>
            <a:pPr marL="565442" indent="-565442">
              <a:spcAft>
                <a:spcPts val="989"/>
              </a:spcAft>
              <a:buFont typeface="Times New Roman" panose="02020603050405020304" pitchFamily="18" charset="0"/>
              <a:buChar char="–"/>
              <a:tabLst>
                <a:tab pos="1929833" algn="l"/>
              </a:tabLst>
            </a:pPr>
            <a:r>
              <a:rPr lang="ru-RU" sz="2144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организацию </a:t>
            </a:r>
            <a:r>
              <a:rPr lang="ru-RU" sz="2144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превентивной работы</a:t>
            </a:r>
            <a:r>
              <a:rPr lang="ru-RU" sz="2144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с обучающимися </a:t>
            </a:r>
            <a:r>
              <a:rPr lang="ru-RU" sz="2144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 сценариями социально одобряемого поведения</a:t>
            </a:r>
            <a:r>
              <a:rPr lang="ru-RU" sz="2144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ru-RU" sz="2144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144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развитию навыков саморефлексии, самоконтроля, устойчивости к негативным воздействиям, </a:t>
            </a:r>
            <a:br>
              <a:rPr lang="ru-RU" sz="2144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144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групповому давлению;</a:t>
            </a:r>
          </a:p>
          <a:p>
            <a:pPr marL="565442" indent="-565442">
              <a:spcAft>
                <a:spcPts val="989"/>
              </a:spcAft>
              <a:buFont typeface="Times New Roman" panose="02020603050405020304" pitchFamily="18" charset="0"/>
              <a:buChar char="–"/>
              <a:tabLst>
                <a:tab pos="1929833" algn="l"/>
              </a:tabLst>
            </a:pPr>
            <a:r>
              <a:rPr lang="ru-RU" sz="2144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профилактику правонарушений, девиаций посредством </a:t>
            </a:r>
            <a:r>
              <a:rPr lang="ru-RU" sz="2144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организации деятельности</a:t>
            </a:r>
            <a:r>
              <a:rPr lang="ru-RU" sz="2144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144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альтернативной</a:t>
            </a:r>
            <a:r>
              <a:rPr lang="ru-RU" sz="2144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44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девиантному поведению </a:t>
            </a:r>
            <a:r>
              <a:rPr lang="ru-RU" sz="2144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— познания (путешествия), испытания себя (походы, спорт), значимого общения, творчества, иной просоциальной деятельности (в том числе профессиональной, религиозно-духовной, благотворительной, художественной и др.);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E2F07E6F-5165-4DFB-99BC-1995F0BE8427}"/>
              </a:ext>
            </a:extLst>
          </p:cNvPr>
          <p:cNvSpPr/>
          <p:nvPr/>
        </p:nvSpPr>
        <p:spPr>
          <a:xfrm>
            <a:off x="933333" y="2118747"/>
            <a:ext cx="12987234" cy="623120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38" b="1" dirty="0"/>
              <a:t>Рабочая программа воспитания: модуль «Профилактика и безопасность»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7BE0890-3DC9-37C9-6CC8-FA26B7A66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775" y="210675"/>
            <a:ext cx="16341489" cy="109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0781" tIns="75390" rIns="150781" bIns="7539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sz="4000" kern="1200" dirty="0">
                <a:solidFill>
                  <a:srgbClr val="CB2458"/>
                </a:solidFill>
                <a:latin typeface="Museo Cyrl 700" panose="02000000000000000000" pitchFamily="50" charset="-52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CB2458"/>
                </a:solidFill>
                <a:latin typeface="Museo Cyrl 700" panose="02000000000000000000" pitchFamily="50" charset="-5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CB2458"/>
                </a:solidFill>
                <a:latin typeface="Museo Cyrl 700" panose="02000000000000000000" pitchFamily="50" charset="-5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CB2458"/>
                </a:solidFill>
                <a:latin typeface="Museo Cyrl 700" panose="02000000000000000000" pitchFamily="50" charset="-5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CB2458"/>
                </a:solidFill>
                <a:latin typeface="Museo Cyrl 700" panose="02000000000000000000" pitchFamily="50" charset="-5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CB2458"/>
                </a:solidFill>
                <a:latin typeface="Museo Cyrl 700" panose="02000000000000000000" pitchFamily="50" charset="-5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CB2458"/>
                </a:solidFill>
                <a:latin typeface="Museo Cyrl 700" panose="02000000000000000000" pitchFamily="50" charset="-5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CB2458"/>
                </a:solidFill>
                <a:latin typeface="Museo Cyrl 700" panose="02000000000000000000" pitchFamily="50" charset="-5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CB2458"/>
                </a:solidFill>
                <a:latin typeface="Museo Cyrl 700" panose="02000000000000000000" pitchFamily="50" charset="-52"/>
              </a:defRPr>
            </a:lvl9pPr>
          </a:lstStyle>
          <a:p>
            <a:pPr eaLnBrk="1" hangingPunct="1"/>
            <a:r>
              <a:rPr lang="ru-RU" altLang="ru-RU" sz="4617" dirty="0"/>
              <a:t>Воспитание и профилактика </a:t>
            </a:r>
            <a:br>
              <a:rPr lang="ru-RU" altLang="ru-RU" sz="4617" dirty="0"/>
            </a:br>
            <a:r>
              <a:rPr lang="ru-RU" altLang="ru-RU" sz="4617" dirty="0"/>
              <a:t>в образовательной организации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3AE7DC-C49B-67A6-07A0-01A97300931E}"/>
              </a:ext>
            </a:extLst>
          </p:cNvPr>
          <p:cNvSpPr txBox="1"/>
          <p:nvPr/>
        </p:nvSpPr>
        <p:spPr>
          <a:xfrm>
            <a:off x="143333" y="9956776"/>
            <a:ext cx="17948372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5442" indent="-565442">
              <a:spcAft>
                <a:spcPts val="1319"/>
              </a:spcAft>
              <a:buFont typeface="Times New Roman" panose="02020603050405020304" pitchFamily="18" charset="0"/>
              <a:buChar char="–"/>
              <a:tabLst>
                <a:tab pos="1929833" algn="l"/>
              </a:tabLst>
            </a:pPr>
            <a:r>
              <a:rPr lang="ru-RU" sz="2144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проведение </a:t>
            </a:r>
            <a:r>
              <a:rPr lang="ru-RU" sz="2144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коррекционно-воспитательной работы</a:t>
            </a:r>
            <a:r>
              <a:rPr lang="ru-RU" sz="2144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с обучающимся «групп риска» вовлечения </a:t>
            </a:r>
            <a:br>
              <a:rPr lang="ru-RU" sz="2144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144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наркопотребление силами педагогического коллектива и с привлечением сторонних специалистов </a:t>
            </a:r>
            <a:br>
              <a:rPr lang="ru-RU" sz="2144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144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(психологов, конфликтологов, коррекционных педагогов, работников социальных служб, правоохранительных органов и т. д.)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9AB4547F-AEB0-EB29-B09F-5336ED163433}"/>
              </a:ext>
            </a:extLst>
          </p:cNvPr>
          <p:cNvSpPr/>
          <p:nvPr/>
        </p:nvSpPr>
        <p:spPr>
          <a:xfrm>
            <a:off x="14265654" y="3770112"/>
            <a:ext cx="5695115" cy="914954"/>
          </a:xfrm>
          <a:prstGeom prst="roundRect">
            <a:avLst>
              <a:gd name="adj" fmla="val 0"/>
            </a:avLst>
          </a:prstGeom>
          <a:solidFill>
            <a:srgbClr val="CB2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79" b="1" dirty="0">
                <a:latin typeface="Arial" panose="020B0604020202020204" pitchFamily="34" charset="0"/>
                <a:cs typeface="Arial" panose="020B0604020202020204" pitchFamily="34" charset="0"/>
              </a:rPr>
              <a:t>ВЫЯВЛЕНИЕ ГРУПП РИСКА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E476D969-F560-792D-9A62-C8B8F1E5B93F}"/>
              </a:ext>
            </a:extLst>
          </p:cNvPr>
          <p:cNvSpPr/>
          <p:nvPr/>
        </p:nvSpPr>
        <p:spPr>
          <a:xfrm>
            <a:off x="14265654" y="5586062"/>
            <a:ext cx="5695115" cy="914954"/>
          </a:xfrm>
          <a:prstGeom prst="roundRect">
            <a:avLst>
              <a:gd name="adj" fmla="val 0"/>
            </a:avLst>
          </a:prstGeom>
          <a:solidFill>
            <a:srgbClr val="CB2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79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 СОЦИАЛЬНО-ПСИХОЛОГИЧСЕКОГО ТЕТСИРОВАНИЯ</a:t>
            </a:r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xmlns="" id="{CA27E723-2B4A-A278-EE92-054AAF145B50}"/>
              </a:ext>
            </a:extLst>
          </p:cNvPr>
          <p:cNvSpPr/>
          <p:nvPr/>
        </p:nvSpPr>
        <p:spPr>
          <a:xfrm>
            <a:off x="16765093" y="4941033"/>
            <a:ext cx="696233" cy="462904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6714EEE-8A75-0334-AAE9-610F70EA5176}"/>
              </a:ext>
            </a:extLst>
          </p:cNvPr>
          <p:cNvSpPr txBox="1"/>
          <p:nvPr/>
        </p:nvSpPr>
        <p:spPr>
          <a:xfrm>
            <a:off x="19439712" y="10744726"/>
            <a:ext cx="664388" cy="39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79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09899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6ADF71F-864B-3EBC-4D43-55E46F329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627AA03-95F3-7055-E8D8-F10D4B5EBC78}"/>
              </a:ext>
            </a:extLst>
          </p:cNvPr>
          <p:cNvSpPr/>
          <p:nvPr/>
        </p:nvSpPr>
        <p:spPr>
          <a:xfrm>
            <a:off x="483365" y="2412066"/>
            <a:ext cx="9931081" cy="1513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9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Факторы риска </a:t>
            </a:r>
            <a:r>
              <a:rPr lang="ru-RU" sz="2309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факторы, повышающие вероятность дебюта аддиктивных форм поведения или закрепляющие </a:t>
            </a:r>
            <a:br>
              <a:rPr lang="ru-RU" sz="2309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309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поддерживающие паттерны поведения, характерные </a:t>
            </a:r>
            <a:br>
              <a:rPr lang="ru-RU" sz="2309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309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различных форм рискового поведения: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96DFB3C-DC4D-E2F9-DF4F-C2E22B2F2DFA}"/>
              </a:ext>
            </a:extLst>
          </p:cNvPr>
          <p:cNvSpPr/>
          <p:nvPr/>
        </p:nvSpPr>
        <p:spPr>
          <a:xfrm>
            <a:off x="12355647" y="2426683"/>
            <a:ext cx="7413385" cy="1158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9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Факторы защиты </a:t>
            </a:r>
            <a:r>
              <a:rPr lang="ru-RU" sz="2309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факторы, </a:t>
            </a:r>
            <a:br>
              <a:rPr lang="ru-RU" sz="2309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309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повышающие психологическую устойчивость личности к воздействию факторов риска: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F0ED83-34FE-D69B-2D50-F1585AD0EEEF}"/>
              </a:ext>
            </a:extLst>
          </p:cNvPr>
          <p:cNvSpPr txBox="1"/>
          <p:nvPr/>
        </p:nvSpPr>
        <p:spPr>
          <a:xfrm>
            <a:off x="295691" y="4061100"/>
            <a:ext cx="9818699" cy="3563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1202" indent="-471202">
              <a:spcAft>
                <a:spcPts val="660"/>
              </a:spcAft>
              <a:buFont typeface="Wingdings" panose="05000000000000000000" pitchFamily="2" charset="2"/>
              <a:buChar char="ü"/>
            </a:pPr>
            <a:r>
              <a:rPr lang="ru-RU" sz="2309" dirty="0">
                <a:latin typeface="Verdana" panose="020B0604030504040204" pitchFamily="34" charset="0"/>
                <a:ea typeface="Verdana" panose="020B0604030504040204" pitchFamily="34" charset="0"/>
              </a:rPr>
              <a:t>«плохая приспосабливаемость, зависимость» (ППЗ)</a:t>
            </a:r>
          </a:p>
          <a:p>
            <a:pPr marL="471202" indent="-471202">
              <a:spcAft>
                <a:spcPts val="660"/>
              </a:spcAft>
              <a:buFont typeface="Wingdings" panose="05000000000000000000" pitchFamily="2" charset="2"/>
              <a:buChar char="ü"/>
            </a:pPr>
            <a:r>
              <a:rPr lang="ru-RU" sz="2309" dirty="0">
                <a:latin typeface="Verdana" panose="020B0604030504040204" pitchFamily="34" charset="0"/>
                <a:ea typeface="Verdana" panose="020B0604030504040204" pitchFamily="34" charset="0"/>
              </a:rPr>
              <a:t>«потребность во внимании группы» (ПВГ)</a:t>
            </a:r>
          </a:p>
          <a:p>
            <a:pPr marL="471202" indent="-471202">
              <a:spcAft>
                <a:spcPts val="660"/>
              </a:spcAft>
              <a:buFont typeface="Wingdings" panose="05000000000000000000" pitchFamily="2" charset="2"/>
              <a:buChar char="ü"/>
            </a:pPr>
            <a:r>
              <a:rPr lang="ru-RU" sz="2309" dirty="0">
                <a:latin typeface="Verdana" panose="020B0604030504040204" pitchFamily="34" charset="0"/>
                <a:ea typeface="Verdana" panose="020B0604030504040204" pitchFamily="34" charset="0"/>
              </a:rPr>
              <a:t>«принятие асоциальных (аддиктивных) установок» (ПАУ)</a:t>
            </a:r>
          </a:p>
          <a:p>
            <a:pPr marL="471202" indent="-471202">
              <a:spcAft>
                <a:spcPts val="660"/>
              </a:spcAft>
              <a:buFont typeface="Wingdings" panose="05000000000000000000" pitchFamily="2" charset="2"/>
              <a:buChar char="ü"/>
            </a:pPr>
            <a:r>
              <a:rPr lang="ru-RU" sz="2309" dirty="0">
                <a:latin typeface="Verdana" panose="020B0604030504040204" pitchFamily="34" charset="0"/>
                <a:ea typeface="Verdana" panose="020B0604030504040204" pitchFamily="34" charset="0"/>
              </a:rPr>
              <a:t>«стремление к риску» (СР)</a:t>
            </a:r>
          </a:p>
          <a:p>
            <a:pPr marL="471202" indent="-471202">
              <a:spcAft>
                <a:spcPts val="660"/>
              </a:spcAft>
              <a:buFont typeface="Wingdings" panose="05000000000000000000" pitchFamily="2" charset="2"/>
              <a:buChar char="ü"/>
            </a:pPr>
            <a:r>
              <a:rPr lang="ru-RU" sz="2309" dirty="0">
                <a:latin typeface="Verdana" panose="020B0604030504040204" pitchFamily="34" charset="0"/>
                <a:ea typeface="Verdana" panose="020B0604030504040204" pitchFamily="34" charset="0"/>
              </a:rPr>
              <a:t>«импульсивность» (ИМ)</a:t>
            </a:r>
          </a:p>
          <a:p>
            <a:pPr marL="471202" indent="-471202">
              <a:spcAft>
                <a:spcPts val="660"/>
              </a:spcAft>
              <a:buFont typeface="Wingdings" panose="05000000000000000000" pitchFamily="2" charset="2"/>
              <a:buChar char="ü"/>
            </a:pPr>
            <a:r>
              <a:rPr lang="ru-RU" sz="2309" dirty="0">
                <a:latin typeface="Verdana" panose="020B0604030504040204" pitchFamily="34" charset="0"/>
                <a:ea typeface="Verdana" panose="020B0604030504040204" pitchFamily="34" charset="0"/>
              </a:rPr>
              <a:t>«тревожность» (ТР)</a:t>
            </a:r>
          </a:p>
          <a:p>
            <a:pPr marL="471202" indent="-471202">
              <a:spcAft>
                <a:spcPts val="660"/>
              </a:spcAft>
              <a:buFont typeface="Wingdings" panose="05000000000000000000" pitchFamily="2" charset="2"/>
              <a:buChar char="ü"/>
            </a:pPr>
            <a:r>
              <a:rPr lang="ru-RU" sz="2309" dirty="0">
                <a:latin typeface="Verdana" panose="020B0604030504040204" pitchFamily="34" charset="0"/>
                <a:ea typeface="Verdana" panose="020B0604030504040204" pitchFamily="34" charset="0"/>
              </a:rPr>
              <a:t>«фрустрированность» (ФР)</a:t>
            </a:r>
          </a:p>
          <a:p>
            <a:pPr marL="471202" indent="-471202">
              <a:spcAft>
                <a:spcPts val="660"/>
              </a:spcAft>
              <a:buFont typeface="Wingdings" panose="05000000000000000000" pitchFamily="2" charset="2"/>
              <a:buChar char="ü"/>
            </a:pPr>
            <a:r>
              <a:rPr lang="ru-RU" sz="2309" dirty="0">
                <a:latin typeface="Verdana" panose="020B0604030504040204" pitchFamily="34" charset="0"/>
                <a:ea typeface="Verdana" panose="020B0604030504040204" pitchFamily="34" charset="0"/>
              </a:rPr>
              <a:t>«склонность к делинквентности» (ДЕ)</a:t>
            </a:r>
            <a:endParaRPr lang="ru-RU" sz="2638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81C17A2-A783-77BD-24CF-46CF2C2D4C2B}"/>
              </a:ext>
            </a:extLst>
          </p:cNvPr>
          <p:cNvSpPr txBox="1"/>
          <p:nvPr/>
        </p:nvSpPr>
        <p:spPr>
          <a:xfrm>
            <a:off x="12928367" y="3985350"/>
            <a:ext cx="6880043" cy="3563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1202" indent="-471202">
              <a:spcAft>
                <a:spcPts val="660"/>
              </a:spcAft>
              <a:buFont typeface="Wingdings" panose="05000000000000000000" pitchFamily="2" charset="2"/>
              <a:buChar char="ü"/>
            </a:pPr>
            <a:r>
              <a:rPr lang="ru-RU" sz="2309" dirty="0">
                <a:latin typeface="Verdana" panose="020B0604030504040204" pitchFamily="34" charset="0"/>
                <a:ea typeface="Verdana" panose="020B0604030504040204" pitchFamily="34" charset="0"/>
              </a:rPr>
              <a:t>«принятие родителями» (ПР)</a:t>
            </a:r>
          </a:p>
          <a:p>
            <a:pPr marL="471202" indent="-471202">
              <a:spcAft>
                <a:spcPts val="660"/>
              </a:spcAft>
              <a:buFont typeface="Wingdings" panose="05000000000000000000" pitchFamily="2" charset="2"/>
              <a:buChar char="ü"/>
            </a:pPr>
            <a:r>
              <a:rPr lang="ru-RU" sz="2309" dirty="0">
                <a:latin typeface="Verdana" panose="020B0604030504040204" pitchFamily="34" charset="0"/>
                <a:ea typeface="Verdana" panose="020B0604030504040204" pitchFamily="34" charset="0"/>
              </a:rPr>
              <a:t>«принятие одноклассниками» (ПО)</a:t>
            </a:r>
          </a:p>
          <a:p>
            <a:pPr marL="471202" indent="-471202">
              <a:spcAft>
                <a:spcPts val="660"/>
              </a:spcAft>
              <a:buFont typeface="Wingdings" panose="05000000000000000000" pitchFamily="2" charset="2"/>
              <a:buChar char="ü"/>
            </a:pPr>
            <a:r>
              <a:rPr lang="ru-RU" sz="2309" dirty="0">
                <a:latin typeface="Verdana" panose="020B0604030504040204" pitchFamily="34" charset="0"/>
                <a:ea typeface="Verdana" panose="020B0604030504040204" pitchFamily="34" charset="0"/>
              </a:rPr>
              <a:t>«социальная активность» (СА)</a:t>
            </a:r>
          </a:p>
          <a:p>
            <a:pPr marL="471202" indent="-471202">
              <a:spcAft>
                <a:spcPts val="660"/>
              </a:spcAft>
              <a:buFont typeface="Wingdings" panose="05000000000000000000" pitchFamily="2" charset="2"/>
              <a:buChar char="ü"/>
            </a:pPr>
            <a:r>
              <a:rPr lang="ru-RU" sz="2309" dirty="0">
                <a:latin typeface="Verdana" panose="020B0604030504040204" pitchFamily="34" charset="0"/>
                <a:ea typeface="Verdana" panose="020B0604030504040204" pitchFamily="34" charset="0"/>
              </a:rPr>
              <a:t>«самоконтроль поведения» (СП)</a:t>
            </a:r>
          </a:p>
          <a:p>
            <a:pPr marL="471202" indent="-471202">
              <a:spcAft>
                <a:spcPts val="660"/>
              </a:spcAft>
              <a:buFont typeface="Wingdings" panose="05000000000000000000" pitchFamily="2" charset="2"/>
              <a:buChar char="ü"/>
            </a:pPr>
            <a:r>
              <a:rPr lang="ru-RU" sz="2309" dirty="0">
                <a:latin typeface="Verdana" panose="020B0604030504040204" pitchFamily="34" charset="0"/>
                <a:ea typeface="Verdana" panose="020B0604030504040204" pitchFamily="34" charset="0"/>
              </a:rPr>
              <a:t>«самоэффективность (СЭ)</a:t>
            </a:r>
          </a:p>
          <a:p>
            <a:pPr marL="471202" indent="-471202">
              <a:spcAft>
                <a:spcPts val="660"/>
              </a:spcAft>
              <a:buFont typeface="Wingdings" panose="05000000000000000000" pitchFamily="2" charset="2"/>
              <a:buChar char="ü"/>
            </a:pPr>
            <a:r>
              <a:rPr lang="ru-RU" sz="2309" dirty="0">
                <a:latin typeface="Verdana" panose="020B0604030504040204" pitchFamily="34" charset="0"/>
                <a:ea typeface="Verdana" panose="020B0604030504040204" pitchFamily="34" charset="0"/>
              </a:rPr>
              <a:t>«адаптированность к нормам» (АН)</a:t>
            </a:r>
          </a:p>
          <a:p>
            <a:pPr marL="471202" indent="-471202">
              <a:spcAft>
                <a:spcPts val="660"/>
              </a:spcAft>
              <a:buFont typeface="Wingdings" panose="05000000000000000000" pitchFamily="2" charset="2"/>
              <a:buChar char="ü"/>
            </a:pPr>
            <a:r>
              <a:rPr lang="ru-RU" sz="2309" dirty="0">
                <a:latin typeface="Verdana" panose="020B0604030504040204" pitchFamily="34" charset="0"/>
                <a:ea typeface="Verdana" panose="020B0604030504040204" pitchFamily="34" charset="0"/>
              </a:rPr>
              <a:t>«фрустрационная устойчивость» (ФУ)</a:t>
            </a:r>
          </a:p>
          <a:p>
            <a:pPr marL="471202" indent="-471202">
              <a:spcAft>
                <a:spcPts val="660"/>
              </a:spcAft>
              <a:buFont typeface="Wingdings" panose="05000000000000000000" pitchFamily="2" charset="2"/>
              <a:buChar char="ü"/>
            </a:pPr>
            <a:r>
              <a:rPr lang="ru-RU" sz="2309" dirty="0">
                <a:latin typeface="Verdana" panose="020B0604030504040204" pitchFamily="34" charset="0"/>
                <a:ea typeface="Verdana" panose="020B0604030504040204" pitchFamily="34" charset="0"/>
              </a:rPr>
              <a:t>«дружелюбие, открытость» (ДО)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91F3E66C-1A63-F767-663E-0E2565173FC7}"/>
              </a:ext>
            </a:extLst>
          </p:cNvPr>
          <p:cNvSpPr/>
          <p:nvPr/>
        </p:nvSpPr>
        <p:spPr>
          <a:xfrm>
            <a:off x="7009819" y="6476549"/>
            <a:ext cx="5692039" cy="109520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38" b="1" dirty="0">
                <a:latin typeface="Verdana" panose="020B0604030504040204" pitchFamily="34" charset="0"/>
                <a:ea typeface="Verdana" panose="020B0604030504040204" pitchFamily="34" charset="0"/>
              </a:rPr>
              <a:t>ЕМ СПТ не выявляет факт употребления наркотиков!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2C8E0BB-B838-F267-8194-50197D2F33A1}"/>
              </a:ext>
            </a:extLst>
          </p:cNvPr>
          <p:cNvSpPr txBox="1"/>
          <p:nvPr/>
        </p:nvSpPr>
        <p:spPr>
          <a:xfrm>
            <a:off x="1045221" y="8088347"/>
            <a:ext cx="18138340" cy="422295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144" dirty="0">
                <a:latin typeface="Verdana" panose="020B0604030504040204" pitchFamily="34" charset="0"/>
                <a:ea typeface="Verdana" panose="020B0604030504040204" pitchFamily="34" charset="0"/>
              </a:rPr>
              <a:t>ЕМ СПТ предназначена </a:t>
            </a:r>
            <a:r>
              <a:rPr lang="ru-RU" sz="2144" b="1" dirty="0">
                <a:latin typeface="Verdana" panose="020B0604030504040204" pitchFamily="34" charset="0"/>
                <a:ea typeface="Verdana" panose="020B0604030504040204" pitchFamily="34" charset="0"/>
              </a:rPr>
              <a:t>для выявления ВЕРОЯТНОСТИ проявлений рискового </a:t>
            </a:r>
            <a:r>
              <a:rPr lang="ru-RU" sz="2144" dirty="0">
                <a:latin typeface="Verdana" panose="020B0604030504040204" pitchFamily="34" charset="0"/>
                <a:ea typeface="Verdana" panose="020B0604030504040204" pitchFamily="34" charset="0"/>
              </a:rPr>
              <a:t>(в том числе аддиктивного) </a:t>
            </a:r>
            <a:r>
              <a:rPr lang="ru-RU" sz="2144" b="1" dirty="0">
                <a:latin typeface="Verdana" panose="020B0604030504040204" pitchFamily="34" charset="0"/>
                <a:ea typeface="Verdana" panose="020B0604030504040204" pitchFamily="34" charset="0"/>
              </a:rPr>
              <a:t>поведения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E70EEA0F-3527-6E47-17E2-999DD7EEC503}"/>
              </a:ext>
            </a:extLst>
          </p:cNvPr>
          <p:cNvSpPr/>
          <p:nvPr/>
        </p:nvSpPr>
        <p:spPr>
          <a:xfrm>
            <a:off x="2403068" y="10344684"/>
            <a:ext cx="15297964" cy="845119"/>
          </a:xfrm>
          <a:prstGeom prst="roundRect">
            <a:avLst>
              <a:gd name="adj" fmla="val 585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38" b="1" dirty="0"/>
              <a:t>ПРОВЕДЕН АНАЛИЗ ШКАЛ ЕДИНОЙ МЕТОДИКИ ТЕСТИРОВАНИЯ (более 8 млн ответов)</a:t>
            </a:r>
            <a:endParaRPr lang="ru-RU" sz="2638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670B3433-720E-0359-DF1F-ACDE56334AF2}"/>
              </a:ext>
            </a:extLst>
          </p:cNvPr>
          <p:cNvSpPr/>
          <p:nvPr/>
        </p:nvSpPr>
        <p:spPr>
          <a:xfrm>
            <a:off x="2377902" y="8740098"/>
            <a:ext cx="15472977" cy="1371295"/>
          </a:xfrm>
          <a:prstGeom prst="roundRect">
            <a:avLst>
              <a:gd name="adj" fmla="val 10689"/>
            </a:avLst>
          </a:prstGeom>
          <a:solidFill>
            <a:srgbClr val="00246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9" b="1" dirty="0">
                <a:latin typeface="Verdana" panose="020B0604030504040204" pitchFamily="34" charset="0"/>
                <a:ea typeface="Verdana" panose="020B0604030504040204" pitchFamily="34" charset="0"/>
              </a:rPr>
              <a:t>ПОШКАЛЬНЫЙ АНАЛИЗ </a:t>
            </a:r>
            <a:r>
              <a:rPr lang="ru-RU" sz="2309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309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309" dirty="0">
                <a:latin typeface="Verdana" panose="020B0604030504040204" pitchFamily="34" charset="0"/>
                <a:ea typeface="Verdana" panose="020B0604030504040204" pitchFamily="34" charset="0"/>
              </a:rPr>
              <a:t>результатов тестирования позволяет сформировать профиль ученика, класса, группы в целях </a:t>
            </a:r>
            <a:r>
              <a:rPr lang="ru-RU" sz="2309" b="1" dirty="0">
                <a:latin typeface="Verdana" panose="020B0604030504040204" pitchFamily="34" charset="0"/>
                <a:ea typeface="Verdana" panose="020B0604030504040204" pitchFamily="34" charset="0"/>
              </a:rPr>
              <a:t>проведения расширенного скрининга девиантных форм поведения обучающихся</a:t>
            </a:r>
            <a:endParaRPr lang="ru-RU" sz="2309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F14D2F2-BA7E-389F-427F-FD75640D71BB}"/>
              </a:ext>
            </a:extLst>
          </p:cNvPr>
          <p:cNvSpPr txBox="1"/>
          <p:nvPr/>
        </p:nvSpPr>
        <p:spPr>
          <a:xfrm>
            <a:off x="537067" y="187383"/>
            <a:ext cx="17171787" cy="151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617" dirty="0">
                <a:solidFill>
                  <a:srgbClr val="CB2458"/>
                </a:solidFill>
                <a:latin typeface="Museo Cyrl 700" panose="02000000000000000000" pitchFamily="50" charset="-52"/>
                <a:ea typeface="+mj-ea"/>
                <a:cs typeface="+mj-cs"/>
              </a:rPr>
              <a:t>Исследуемые показатели</a:t>
            </a:r>
            <a:br>
              <a:rPr lang="ru-RU" sz="4617" dirty="0">
                <a:solidFill>
                  <a:srgbClr val="CB2458"/>
                </a:solidFill>
                <a:latin typeface="Museo Cyrl 700" panose="02000000000000000000" pitchFamily="50" charset="-52"/>
                <a:ea typeface="+mj-ea"/>
                <a:cs typeface="+mj-cs"/>
              </a:rPr>
            </a:br>
            <a:r>
              <a:rPr lang="ru-RU" sz="4617" dirty="0">
                <a:solidFill>
                  <a:srgbClr val="CB2458"/>
                </a:solidFill>
                <a:latin typeface="Museo Cyrl 700" panose="02000000000000000000" pitchFamily="50" charset="-52"/>
                <a:ea typeface="+mj-ea"/>
                <a:cs typeface="+mj-cs"/>
              </a:rPr>
              <a:t>единой методики тестирования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C4F8AD-B60D-F3EB-3535-064948B9A4AD}"/>
              </a:ext>
            </a:extLst>
          </p:cNvPr>
          <p:cNvSpPr txBox="1"/>
          <p:nvPr/>
        </p:nvSpPr>
        <p:spPr>
          <a:xfrm>
            <a:off x="19439712" y="10744726"/>
            <a:ext cx="664388" cy="39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79" dirty="0">
                <a:solidFill>
                  <a:schemeClr val="bg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633560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1049" y="3004757"/>
            <a:ext cx="16763049" cy="83037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1123" y="919982"/>
            <a:ext cx="17562195" cy="1063625"/>
          </a:xfrm>
          <a:prstGeom prst="rect">
            <a:avLst/>
          </a:prstGeom>
          <a:solidFill>
            <a:srgbClr val="255E9B"/>
          </a:solidFill>
        </p:spPr>
        <p:txBody>
          <a:bodyPr vert="horz" wrap="square" lIns="0" tIns="133985" rIns="0" bIns="0" rtlCol="0">
            <a:spAutoFit/>
          </a:bodyPr>
          <a:lstStyle/>
          <a:p>
            <a:pPr marL="1351280">
              <a:lnSpc>
                <a:spcPct val="100000"/>
              </a:lnSpc>
              <a:spcBef>
                <a:spcPts val="1055"/>
              </a:spcBef>
            </a:pPr>
            <a:r>
              <a:rPr spc="-15" dirty="0"/>
              <a:t>ЧТО</a:t>
            </a:r>
            <a:r>
              <a:rPr spc="-10" dirty="0"/>
              <a:t> </a:t>
            </a:r>
            <a:r>
              <a:rPr spc="-15" dirty="0"/>
              <a:t>МЫ</a:t>
            </a:r>
            <a:r>
              <a:rPr spc="-10" dirty="0"/>
              <a:t> </a:t>
            </a:r>
            <a:r>
              <a:rPr spc="-15" dirty="0"/>
              <a:t>ПОЛУЧИМ,</a:t>
            </a:r>
            <a:r>
              <a:rPr spc="-10" dirty="0"/>
              <a:t> </a:t>
            </a:r>
            <a:r>
              <a:rPr spc="-15" dirty="0"/>
              <a:t>РАБОТАЯ</a:t>
            </a:r>
            <a:r>
              <a:rPr spc="-10" dirty="0"/>
              <a:t> </a:t>
            </a:r>
            <a:r>
              <a:rPr spc="-15" dirty="0"/>
              <a:t>СИСТЕМНО?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58418" y="2192459"/>
            <a:ext cx="17247870" cy="769683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sz="2850" spc="20" dirty="0">
                <a:latin typeface="Gotham Pro Medium"/>
                <a:cs typeface="Gotham Pro Medium"/>
              </a:rPr>
              <a:t>Системный</a:t>
            </a:r>
            <a:r>
              <a:rPr sz="2850" spc="15" dirty="0">
                <a:latin typeface="Gotham Pro Medium"/>
                <a:cs typeface="Gotham Pro Medium"/>
              </a:rPr>
              <a:t> </a:t>
            </a:r>
            <a:r>
              <a:rPr sz="2850" spc="20" dirty="0">
                <a:latin typeface="Gotham Pro Medium"/>
                <a:cs typeface="Gotham Pro Medium"/>
              </a:rPr>
              <a:t>подход к профилактике приносит</a:t>
            </a:r>
            <a:r>
              <a:rPr sz="2850" spc="15" dirty="0">
                <a:latin typeface="Gotham Pro Medium"/>
                <a:cs typeface="Gotham Pro Medium"/>
              </a:rPr>
              <a:t> </a:t>
            </a:r>
            <a:r>
              <a:rPr sz="2850" spc="20" dirty="0">
                <a:latin typeface="Gotham Pro Medium"/>
                <a:cs typeface="Gotham Pro Medium"/>
              </a:rPr>
              <a:t>измеримые результаты, которые улучшают </a:t>
            </a:r>
            <a:r>
              <a:rPr sz="2850" spc="-840" dirty="0">
                <a:latin typeface="Gotham Pro Medium"/>
                <a:cs typeface="Gotham Pro Medium"/>
              </a:rPr>
              <a:t> </a:t>
            </a:r>
            <a:r>
              <a:rPr sz="2850" spc="20" dirty="0">
                <a:latin typeface="Gotham Pro Medium"/>
                <a:cs typeface="Gotham Pro Medium"/>
              </a:rPr>
              <a:t>качество</a:t>
            </a:r>
            <a:r>
              <a:rPr sz="2850" spc="10" dirty="0">
                <a:latin typeface="Gotham Pro Medium"/>
                <a:cs typeface="Gotham Pro Medium"/>
              </a:rPr>
              <a:t> </a:t>
            </a:r>
            <a:r>
              <a:rPr sz="2850" spc="20" dirty="0">
                <a:latin typeface="Gotham Pro Medium"/>
                <a:cs typeface="Gotham Pro Medium"/>
              </a:rPr>
              <a:t>жизни</a:t>
            </a:r>
            <a:r>
              <a:rPr sz="2850" spc="10" dirty="0">
                <a:latin typeface="Gotham Pro Medium"/>
                <a:cs typeface="Gotham Pro Medium"/>
              </a:rPr>
              <a:t> </a:t>
            </a:r>
            <a:r>
              <a:rPr sz="2850" spc="20" dirty="0">
                <a:latin typeface="Gotham Pro Medium"/>
                <a:cs typeface="Gotham Pro Medium"/>
              </a:rPr>
              <a:t>детей</a:t>
            </a:r>
            <a:r>
              <a:rPr sz="2850" spc="10" dirty="0">
                <a:latin typeface="Gotham Pro Medium"/>
                <a:cs typeface="Gotham Pro Medium"/>
              </a:rPr>
              <a:t> </a:t>
            </a:r>
            <a:r>
              <a:rPr sz="2850" spc="20" dirty="0">
                <a:latin typeface="Gotham Pro Medium"/>
                <a:cs typeface="Gotham Pro Medium"/>
              </a:rPr>
              <a:t>и</a:t>
            </a:r>
            <a:r>
              <a:rPr sz="2850" spc="10" dirty="0">
                <a:latin typeface="Gotham Pro Medium"/>
                <a:cs typeface="Gotham Pro Medium"/>
              </a:rPr>
              <a:t> </a:t>
            </a:r>
            <a:r>
              <a:rPr sz="2850" spc="20" dirty="0">
                <a:latin typeface="Gotham Pro Medium"/>
                <a:cs typeface="Gotham Pro Medium"/>
              </a:rPr>
              <a:t>создают</a:t>
            </a:r>
            <a:r>
              <a:rPr sz="2850" spc="10" dirty="0">
                <a:latin typeface="Gotham Pro Medium"/>
                <a:cs typeface="Gotham Pro Medium"/>
              </a:rPr>
              <a:t> </a:t>
            </a:r>
            <a:r>
              <a:rPr sz="2850" spc="20" dirty="0">
                <a:latin typeface="Gotham Pro Medium"/>
                <a:cs typeface="Gotham Pro Medium"/>
              </a:rPr>
              <a:t>безопасную</a:t>
            </a:r>
            <a:r>
              <a:rPr sz="2850" spc="10" dirty="0">
                <a:latin typeface="Gotham Pro Medium"/>
                <a:cs typeface="Gotham Pro Medium"/>
              </a:rPr>
              <a:t> </a:t>
            </a:r>
            <a:r>
              <a:rPr sz="2850" spc="20" dirty="0">
                <a:latin typeface="Gotham Pro Medium"/>
                <a:cs typeface="Gotham Pro Medium"/>
              </a:rPr>
              <a:t>образовательную</a:t>
            </a:r>
            <a:r>
              <a:rPr sz="2850" spc="15" dirty="0">
                <a:latin typeface="Gotham Pro Medium"/>
                <a:cs typeface="Gotham Pro Medium"/>
              </a:rPr>
              <a:t> среду.</a:t>
            </a:r>
            <a:endParaRPr sz="2850">
              <a:latin typeface="Gotham Pro Medium"/>
              <a:cs typeface="Gotham Pro Medium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50">
              <a:latin typeface="Gotham Pro Medium"/>
              <a:cs typeface="Gotham Pro Medium"/>
            </a:endParaRPr>
          </a:p>
          <a:p>
            <a:pPr marL="1144905">
              <a:lnSpc>
                <a:spcPts val="3395"/>
              </a:lnSpc>
            </a:pPr>
            <a:r>
              <a:rPr sz="2850" spc="20" dirty="0">
                <a:latin typeface="Gotham Pro Medium"/>
                <a:cs typeface="Gotham Pro Medium"/>
              </a:rPr>
              <a:t>Снижение</a:t>
            </a:r>
            <a:r>
              <a:rPr sz="2850" spc="5" dirty="0">
                <a:latin typeface="Gotham Pro Medium"/>
                <a:cs typeface="Gotham Pro Medium"/>
              </a:rPr>
              <a:t> </a:t>
            </a:r>
            <a:r>
              <a:rPr sz="2850" spc="20" dirty="0">
                <a:latin typeface="Gotham Pro Medium"/>
                <a:cs typeface="Gotham Pro Medium"/>
              </a:rPr>
              <a:t>уровня</a:t>
            </a:r>
            <a:r>
              <a:rPr sz="2850" spc="10" dirty="0">
                <a:latin typeface="Gotham Pro Medium"/>
                <a:cs typeface="Gotham Pro Medium"/>
              </a:rPr>
              <a:t> </a:t>
            </a:r>
            <a:r>
              <a:rPr sz="2850" spc="20" dirty="0">
                <a:latin typeface="Gotham Pro Medium"/>
                <a:cs typeface="Gotham Pro Medium"/>
              </a:rPr>
              <a:t>конфликтов</a:t>
            </a:r>
            <a:r>
              <a:rPr sz="2850" spc="5" dirty="0">
                <a:latin typeface="Gotham Pro Medium"/>
                <a:cs typeface="Gotham Pro Medium"/>
              </a:rPr>
              <a:t> </a:t>
            </a:r>
            <a:r>
              <a:rPr sz="2850" spc="20" dirty="0">
                <a:latin typeface="Gotham Pro Medium"/>
                <a:cs typeface="Gotham Pro Medium"/>
              </a:rPr>
              <a:t>и</a:t>
            </a:r>
            <a:r>
              <a:rPr sz="2850" spc="10" dirty="0">
                <a:latin typeface="Gotham Pro Medium"/>
                <a:cs typeface="Gotham Pro Medium"/>
              </a:rPr>
              <a:t> </a:t>
            </a:r>
            <a:r>
              <a:rPr sz="2850" spc="20" dirty="0">
                <a:latin typeface="Gotham Pro Medium"/>
                <a:cs typeface="Gotham Pro Medium"/>
              </a:rPr>
              <a:t>травли</a:t>
            </a:r>
            <a:endParaRPr sz="2850">
              <a:latin typeface="Gotham Pro Medium"/>
              <a:cs typeface="Gotham Pro Medium"/>
            </a:endParaRPr>
          </a:p>
          <a:p>
            <a:pPr marL="1144905">
              <a:lnSpc>
                <a:spcPts val="2915"/>
              </a:lnSpc>
            </a:pPr>
            <a:r>
              <a:rPr sz="2450" spc="15" dirty="0">
                <a:latin typeface="Gotham Pro"/>
                <a:cs typeface="Gotham Pro"/>
              </a:rPr>
              <a:t>Уменьшение</a:t>
            </a:r>
            <a:r>
              <a:rPr sz="2450" spc="5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случаев</a:t>
            </a:r>
            <a:r>
              <a:rPr sz="2450" spc="5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агрессии и</a:t>
            </a:r>
            <a:r>
              <a:rPr sz="2450" spc="5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насилия </a:t>
            </a:r>
            <a:r>
              <a:rPr sz="2450" spc="15" dirty="0">
                <a:latin typeface="Gotham Pro"/>
                <a:cs typeface="Gotham Pro"/>
              </a:rPr>
              <a:t>между</a:t>
            </a:r>
            <a:r>
              <a:rPr sz="2450" spc="5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детьми</a:t>
            </a:r>
            <a:endParaRPr sz="2450">
              <a:latin typeface="Gotham Pro"/>
              <a:cs typeface="Gotham Pr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Gotham Pro"/>
              <a:cs typeface="Gotham Pro"/>
            </a:endParaRPr>
          </a:p>
          <a:p>
            <a:pPr marL="1144905">
              <a:lnSpc>
                <a:spcPts val="3395"/>
              </a:lnSpc>
            </a:pPr>
            <a:r>
              <a:rPr sz="2850" spc="20" dirty="0">
                <a:latin typeface="Gotham Pro Medium"/>
                <a:cs typeface="Gotham Pro Medium"/>
              </a:rPr>
              <a:t>Повышение</a:t>
            </a:r>
            <a:r>
              <a:rPr sz="2850" spc="5" dirty="0">
                <a:latin typeface="Gotham Pro Medium"/>
                <a:cs typeface="Gotham Pro Medium"/>
              </a:rPr>
              <a:t> </a:t>
            </a:r>
            <a:r>
              <a:rPr sz="2850" spc="20" dirty="0">
                <a:latin typeface="Gotham Pro Medium"/>
                <a:cs typeface="Gotham Pro Medium"/>
              </a:rPr>
              <a:t>самооценки</a:t>
            </a:r>
            <a:r>
              <a:rPr sz="2850" spc="5" dirty="0">
                <a:latin typeface="Gotham Pro Medium"/>
                <a:cs typeface="Gotham Pro Medium"/>
              </a:rPr>
              <a:t> </a:t>
            </a:r>
            <a:r>
              <a:rPr sz="2850" spc="20" dirty="0">
                <a:latin typeface="Gotham Pro Medium"/>
                <a:cs typeface="Gotham Pro Medium"/>
              </a:rPr>
              <a:t>уязвимых</a:t>
            </a:r>
            <a:r>
              <a:rPr sz="2850" spc="10" dirty="0">
                <a:latin typeface="Gotham Pro Medium"/>
                <a:cs typeface="Gotham Pro Medium"/>
              </a:rPr>
              <a:t> </a:t>
            </a:r>
            <a:r>
              <a:rPr sz="2850" spc="20" dirty="0">
                <a:latin typeface="Gotham Pro Medium"/>
                <a:cs typeface="Gotham Pro Medium"/>
              </a:rPr>
              <a:t>групп</a:t>
            </a:r>
            <a:endParaRPr sz="2850">
              <a:latin typeface="Gotham Pro Medium"/>
              <a:cs typeface="Gotham Pro Medium"/>
            </a:endParaRPr>
          </a:p>
          <a:p>
            <a:pPr marL="1144905">
              <a:lnSpc>
                <a:spcPts val="2915"/>
              </a:lnSpc>
            </a:pPr>
            <a:r>
              <a:rPr sz="2450" spc="10" dirty="0">
                <a:latin typeface="Gotham Pro"/>
                <a:cs typeface="Gotham Pro"/>
              </a:rPr>
              <a:t>Рост уверенности в себе</a:t>
            </a:r>
            <a:r>
              <a:rPr sz="2450" spc="15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у детей из групп</a:t>
            </a:r>
            <a:r>
              <a:rPr sz="2450" spc="15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риска</a:t>
            </a:r>
            <a:endParaRPr sz="2450">
              <a:latin typeface="Gotham Pro"/>
              <a:cs typeface="Gotham Pr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Gotham Pro"/>
              <a:cs typeface="Gotham Pro"/>
            </a:endParaRPr>
          </a:p>
          <a:p>
            <a:pPr marL="1144905">
              <a:lnSpc>
                <a:spcPts val="3395"/>
              </a:lnSpc>
            </a:pPr>
            <a:r>
              <a:rPr sz="2850" spc="20" dirty="0">
                <a:latin typeface="Gotham Pro Medium"/>
                <a:cs typeface="Gotham Pro Medium"/>
              </a:rPr>
              <a:t>Атмосфера</a:t>
            </a:r>
            <a:r>
              <a:rPr sz="2850" spc="10" dirty="0">
                <a:latin typeface="Gotham Pro Medium"/>
                <a:cs typeface="Gotham Pro Medium"/>
              </a:rPr>
              <a:t> </a:t>
            </a:r>
            <a:r>
              <a:rPr sz="2850" spc="20" dirty="0">
                <a:latin typeface="Gotham Pro Medium"/>
                <a:cs typeface="Gotham Pro Medium"/>
              </a:rPr>
              <a:t>взаимопомощи</a:t>
            </a:r>
            <a:r>
              <a:rPr sz="2850" spc="10" dirty="0">
                <a:latin typeface="Gotham Pro Medium"/>
                <a:cs typeface="Gotham Pro Medium"/>
              </a:rPr>
              <a:t> </a:t>
            </a:r>
            <a:r>
              <a:rPr sz="2850" spc="20" dirty="0">
                <a:latin typeface="Gotham Pro Medium"/>
                <a:cs typeface="Gotham Pro Medium"/>
              </a:rPr>
              <a:t>и</a:t>
            </a:r>
            <a:r>
              <a:rPr sz="2850" spc="10" dirty="0">
                <a:latin typeface="Gotham Pro Medium"/>
                <a:cs typeface="Gotham Pro Medium"/>
              </a:rPr>
              <a:t> </a:t>
            </a:r>
            <a:r>
              <a:rPr sz="2850" spc="20" dirty="0">
                <a:latin typeface="Gotham Pro Medium"/>
                <a:cs typeface="Gotham Pro Medium"/>
              </a:rPr>
              <a:t>уважения</a:t>
            </a:r>
            <a:endParaRPr sz="2850">
              <a:latin typeface="Gotham Pro Medium"/>
              <a:cs typeface="Gotham Pro Medium"/>
            </a:endParaRPr>
          </a:p>
          <a:p>
            <a:pPr marL="1144905">
              <a:lnSpc>
                <a:spcPts val="2915"/>
              </a:lnSpc>
            </a:pPr>
            <a:r>
              <a:rPr sz="2450" spc="15" dirty="0">
                <a:latin typeface="Gotham Pro"/>
                <a:cs typeface="Gotham Pro"/>
              </a:rPr>
              <a:t>Формирование</a:t>
            </a:r>
            <a:r>
              <a:rPr sz="2450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культуры</a:t>
            </a:r>
            <a:r>
              <a:rPr sz="2450" spc="5" dirty="0">
                <a:latin typeface="Gotham Pro"/>
                <a:cs typeface="Gotham Pro"/>
              </a:rPr>
              <a:t> </a:t>
            </a:r>
            <a:r>
              <a:rPr sz="2450" spc="15" dirty="0">
                <a:latin typeface="Gotham Pro"/>
                <a:cs typeface="Gotham Pro"/>
              </a:rPr>
              <a:t>поддержки</a:t>
            </a:r>
            <a:r>
              <a:rPr sz="2450" spc="5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и</a:t>
            </a:r>
            <a:r>
              <a:rPr sz="2450" spc="5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толерантности</a:t>
            </a:r>
            <a:endParaRPr sz="2450">
              <a:latin typeface="Gotham Pro"/>
              <a:cs typeface="Gotham Pr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>
              <a:latin typeface="Gotham Pro"/>
              <a:cs typeface="Gotham Pro"/>
            </a:endParaRPr>
          </a:p>
          <a:p>
            <a:pPr marL="1144905">
              <a:lnSpc>
                <a:spcPts val="3395"/>
              </a:lnSpc>
            </a:pPr>
            <a:r>
              <a:rPr sz="2850" spc="20" dirty="0">
                <a:latin typeface="Gotham Pro Medium"/>
                <a:cs typeface="Gotham Pro Medium"/>
              </a:rPr>
              <a:t>Развитие</a:t>
            </a:r>
            <a:r>
              <a:rPr sz="2850" spc="5" dirty="0">
                <a:latin typeface="Gotham Pro Medium"/>
                <a:cs typeface="Gotham Pro Medium"/>
              </a:rPr>
              <a:t> </a:t>
            </a:r>
            <a:r>
              <a:rPr sz="2850" spc="20" dirty="0">
                <a:latin typeface="Gotham Pro Medium"/>
                <a:cs typeface="Gotham Pro Medium"/>
              </a:rPr>
              <a:t>навыков</a:t>
            </a:r>
            <a:r>
              <a:rPr sz="2850" spc="10" dirty="0">
                <a:latin typeface="Gotham Pro Medium"/>
                <a:cs typeface="Gotham Pro Medium"/>
              </a:rPr>
              <a:t> </a:t>
            </a:r>
            <a:r>
              <a:rPr sz="2850" spc="20" dirty="0">
                <a:latin typeface="Gotham Pro Medium"/>
                <a:cs typeface="Gotham Pro Medium"/>
              </a:rPr>
              <a:t>межкультурного</a:t>
            </a:r>
            <a:r>
              <a:rPr sz="2850" spc="5" dirty="0">
                <a:latin typeface="Gotham Pro Medium"/>
                <a:cs typeface="Gotham Pro Medium"/>
              </a:rPr>
              <a:t> </a:t>
            </a:r>
            <a:r>
              <a:rPr sz="2850" spc="20" dirty="0">
                <a:latin typeface="Gotham Pro Medium"/>
                <a:cs typeface="Gotham Pro Medium"/>
              </a:rPr>
              <a:t>общения</a:t>
            </a:r>
            <a:endParaRPr sz="2850">
              <a:latin typeface="Gotham Pro Medium"/>
              <a:cs typeface="Gotham Pro Medium"/>
            </a:endParaRPr>
          </a:p>
          <a:p>
            <a:pPr marL="1144905">
              <a:lnSpc>
                <a:spcPts val="2915"/>
              </a:lnSpc>
            </a:pPr>
            <a:r>
              <a:rPr sz="2450" spc="15" dirty="0">
                <a:latin typeface="Gotham Pro"/>
                <a:cs typeface="Gotham Pro"/>
              </a:rPr>
              <a:t>Умение</a:t>
            </a:r>
            <a:r>
              <a:rPr sz="2450" spc="10" dirty="0">
                <a:latin typeface="Gotham Pro"/>
                <a:cs typeface="Gotham Pro"/>
              </a:rPr>
              <a:t> взаимодействовать</a:t>
            </a:r>
            <a:r>
              <a:rPr sz="2450" spc="15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с</a:t>
            </a:r>
            <a:r>
              <a:rPr sz="2450" spc="15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детьми</a:t>
            </a:r>
            <a:r>
              <a:rPr sz="2450" spc="15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разного</a:t>
            </a:r>
            <a:r>
              <a:rPr sz="2450" spc="15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происхождения</a:t>
            </a:r>
            <a:endParaRPr sz="2450">
              <a:latin typeface="Gotham Pro"/>
              <a:cs typeface="Gotham Pr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Gotham Pro"/>
              <a:cs typeface="Gotham Pro"/>
            </a:endParaRPr>
          </a:p>
          <a:p>
            <a:pPr marL="1144905">
              <a:lnSpc>
                <a:spcPts val="3395"/>
              </a:lnSpc>
            </a:pPr>
            <a:r>
              <a:rPr sz="2850" spc="20" dirty="0">
                <a:latin typeface="Gotham Pro Medium"/>
                <a:cs typeface="Gotham Pro Medium"/>
              </a:rPr>
              <a:t>Профилактика</a:t>
            </a:r>
            <a:r>
              <a:rPr sz="2850" dirty="0">
                <a:latin typeface="Gotham Pro Medium"/>
                <a:cs typeface="Gotham Pro Medium"/>
              </a:rPr>
              <a:t> </a:t>
            </a:r>
            <a:r>
              <a:rPr sz="2850" spc="20" dirty="0">
                <a:latin typeface="Gotham Pro Medium"/>
                <a:cs typeface="Gotham Pro Medium"/>
              </a:rPr>
              <a:t>правонарушений</a:t>
            </a:r>
            <a:endParaRPr sz="2850">
              <a:latin typeface="Gotham Pro Medium"/>
              <a:cs typeface="Gotham Pro Medium"/>
            </a:endParaRPr>
          </a:p>
          <a:p>
            <a:pPr marL="1144905">
              <a:lnSpc>
                <a:spcPts val="2915"/>
              </a:lnSpc>
            </a:pPr>
            <a:r>
              <a:rPr sz="2450" spc="15" dirty="0">
                <a:latin typeface="Gotham Pro"/>
                <a:cs typeface="Gotham Pro"/>
              </a:rPr>
              <a:t>Снижение</a:t>
            </a:r>
            <a:r>
              <a:rPr sz="2450" spc="10" dirty="0">
                <a:latin typeface="Gotham Pro"/>
                <a:cs typeface="Gotham Pro"/>
              </a:rPr>
              <a:t> количества</a:t>
            </a:r>
            <a:r>
              <a:rPr sz="2450" spc="15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административных и</a:t>
            </a:r>
            <a:r>
              <a:rPr sz="2450" spc="15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уголовных дел</a:t>
            </a:r>
            <a:endParaRPr sz="2450">
              <a:latin typeface="Gotham Pro"/>
              <a:cs typeface="Gotham Pr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Gotham Pro"/>
              <a:cs typeface="Gotham Pro"/>
            </a:endParaRPr>
          </a:p>
          <a:p>
            <a:pPr marL="1144905">
              <a:lnSpc>
                <a:spcPts val="3395"/>
              </a:lnSpc>
            </a:pPr>
            <a:r>
              <a:rPr sz="2850" spc="20" dirty="0">
                <a:latin typeface="Gotham Pro Medium"/>
                <a:cs typeface="Gotham Pro Medium"/>
              </a:rPr>
              <a:t>Успешная</a:t>
            </a:r>
            <a:r>
              <a:rPr sz="2850" spc="-5" dirty="0">
                <a:latin typeface="Gotham Pro Medium"/>
                <a:cs typeface="Gotham Pro Medium"/>
              </a:rPr>
              <a:t> </a:t>
            </a:r>
            <a:r>
              <a:rPr sz="2850" spc="20" dirty="0">
                <a:latin typeface="Gotham Pro Medium"/>
                <a:cs typeface="Gotham Pro Medium"/>
              </a:rPr>
              <a:t>социализация</a:t>
            </a:r>
            <a:endParaRPr sz="2850">
              <a:latin typeface="Gotham Pro Medium"/>
              <a:cs typeface="Gotham Pro Medium"/>
            </a:endParaRPr>
          </a:p>
          <a:p>
            <a:pPr marL="1144905">
              <a:lnSpc>
                <a:spcPts val="2915"/>
              </a:lnSpc>
            </a:pPr>
            <a:r>
              <a:rPr sz="2450" spc="10" dirty="0">
                <a:latin typeface="Gotham Pro"/>
                <a:cs typeface="Gotham Pro"/>
              </a:rPr>
              <a:t>Интеграция</a:t>
            </a:r>
            <a:r>
              <a:rPr sz="2450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детей</a:t>
            </a:r>
            <a:r>
              <a:rPr sz="2450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с</a:t>
            </a:r>
            <a:r>
              <a:rPr sz="2450" dirty="0">
                <a:latin typeface="Gotham Pro"/>
                <a:cs typeface="Gotham Pro"/>
              </a:rPr>
              <a:t> </a:t>
            </a:r>
            <a:r>
              <a:rPr sz="2450" spc="15" dirty="0">
                <a:latin typeface="Gotham Pro"/>
                <a:cs typeface="Gotham Pro"/>
              </a:rPr>
              <a:t>разным</a:t>
            </a:r>
            <a:r>
              <a:rPr sz="2450" spc="5" dirty="0">
                <a:latin typeface="Gotham Pro"/>
                <a:cs typeface="Gotham Pro"/>
              </a:rPr>
              <a:t> </a:t>
            </a:r>
            <a:r>
              <a:rPr sz="2450" spc="15" dirty="0">
                <a:latin typeface="Gotham Pro"/>
                <a:cs typeface="Gotham Pro"/>
              </a:rPr>
              <a:t>опытом</a:t>
            </a:r>
            <a:r>
              <a:rPr sz="2450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в</a:t>
            </a:r>
            <a:r>
              <a:rPr sz="2450" dirty="0">
                <a:latin typeface="Gotham Pro"/>
                <a:cs typeface="Gotham Pro"/>
              </a:rPr>
              <a:t> </a:t>
            </a:r>
            <a:r>
              <a:rPr sz="2450" spc="15" dirty="0">
                <a:latin typeface="Gotham Pro"/>
                <a:cs typeface="Gotham Pro"/>
              </a:rPr>
              <a:t>общество</a:t>
            </a:r>
            <a:endParaRPr sz="2450">
              <a:latin typeface="Gotham Pro"/>
              <a:cs typeface="Gotham Pr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65985" y="3804434"/>
            <a:ext cx="183515" cy="5770880"/>
            <a:chOff x="1665985" y="3804434"/>
            <a:chExt cx="183515" cy="5770880"/>
          </a:xfrm>
        </p:grpSpPr>
        <p:sp>
          <p:nvSpPr>
            <p:cNvPr id="6" name="object 6"/>
            <p:cNvSpPr/>
            <p:nvPr/>
          </p:nvSpPr>
          <p:spPr>
            <a:xfrm>
              <a:off x="1757638" y="3804435"/>
              <a:ext cx="0" cy="5735955"/>
            </a:xfrm>
            <a:custGeom>
              <a:avLst/>
              <a:gdLst/>
              <a:ahLst/>
              <a:cxnLst/>
              <a:rect l="l" t="t" r="r" b="b"/>
              <a:pathLst>
                <a:path h="5735955">
                  <a:moveTo>
                    <a:pt x="0" y="0"/>
                  </a:moveTo>
                  <a:lnTo>
                    <a:pt x="0" y="5735574"/>
                  </a:lnTo>
                </a:path>
              </a:pathLst>
            </a:custGeom>
            <a:ln w="31412">
              <a:solidFill>
                <a:srgbClr val="255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5985" y="3804434"/>
              <a:ext cx="183303" cy="1833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5985" y="6039237"/>
              <a:ext cx="183303" cy="1833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5985" y="4921835"/>
              <a:ext cx="183303" cy="1833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5985" y="7156637"/>
              <a:ext cx="183303" cy="1833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5985" y="8274039"/>
              <a:ext cx="183303" cy="1833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5985" y="9391441"/>
              <a:ext cx="183303" cy="183303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2950171" y="3730142"/>
            <a:ext cx="6313805" cy="7578725"/>
            <a:chOff x="12950171" y="3730142"/>
            <a:chExt cx="6313805" cy="7578725"/>
          </a:xfrm>
        </p:grpSpPr>
        <p:sp>
          <p:nvSpPr>
            <p:cNvPr id="14" name="object 14"/>
            <p:cNvSpPr/>
            <p:nvPr/>
          </p:nvSpPr>
          <p:spPr>
            <a:xfrm>
              <a:off x="14732673" y="3730142"/>
              <a:ext cx="962025" cy="1158875"/>
            </a:xfrm>
            <a:custGeom>
              <a:avLst/>
              <a:gdLst/>
              <a:ahLst/>
              <a:cxnLst/>
              <a:rect l="l" t="t" r="r" b="b"/>
              <a:pathLst>
                <a:path w="962025" h="1158875">
                  <a:moveTo>
                    <a:pt x="735995" y="0"/>
                  </a:moveTo>
                  <a:lnTo>
                    <a:pt x="687427" y="3776"/>
                  </a:lnTo>
                  <a:lnTo>
                    <a:pt x="640730" y="17206"/>
                  </a:lnTo>
                  <a:lnTo>
                    <a:pt x="597981" y="40336"/>
                  </a:lnTo>
                  <a:lnTo>
                    <a:pt x="562134" y="70489"/>
                  </a:lnTo>
                  <a:lnTo>
                    <a:pt x="530507" y="105266"/>
                  </a:lnTo>
                  <a:lnTo>
                    <a:pt x="500836" y="142264"/>
                  </a:lnTo>
                  <a:lnTo>
                    <a:pt x="470856" y="179081"/>
                  </a:lnTo>
                  <a:lnTo>
                    <a:pt x="438300" y="213315"/>
                  </a:lnTo>
                  <a:lnTo>
                    <a:pt x="397078" y="246311"/>
                  </a:lnTo>
                  <a:lnTo>
                    <a:pt x="352353" y="274568"/>
                  </a:lnTo>
                  <a:lnTo>
                    <a:pt x="259148" y="326275"/>
                  </a:lnTo>
                  <a:lnTo>
                    <a:pt x="214045" y="354431"/>
                  </a:lnTo>
                  <a:lnTo>
                    <a:pt x="176780" y="382923"/>
                  </a:lnTo>
                  <a:lnTo>
                    <a:pt x="142515" y="414911"/>
                  </a:lnTo>
                  <a:lnTo>
                    <a:pt x="111448" y="450029"/>
                  </a:lnTo>
                  <a:lnTo>
                    <a:pt x="83775" y="487912"/>
                  </a:lnTo>
                  <a:lnTo>
                    <a:pt x="59691" y="528195"/>
                  </a:lnTo>
                  <a:lnTo>
                    <a:pt x="39394" y="570513"/>
                  </a:lnTo>
                  <a:lnTo>
                    <a:pt x="23080" y="614499"/>
                  </a:lnTo>
                  <a:lnTo>
                    <a:pt x="10946" y="659789"/>
                  </a:lnTo>
                  <a:lnTo>
                    <a:pt x="3187" y="706016"/>
                  </a:lnTo>
                  <a:lnTo>
                    <a:pt x="0" y="752817"/>
                  </a:lnTo>
                  <a:lnTo>
                    <a:pt x="1516" y="799701"/>
                  </a:lnTo>
                  <a:lnTo>
                    <a:pt x="7622" y="846176"/>
                  </a:lnTo>
                  <a:lnTo>
                    <a:pt x="18134" y="891868"/>
                  </a:lnTo>
                  <a:lnTo>
                    <a:pt x="32869" y="936407"/>
                  </a:lnTo>
                  <a:lnTo>
                    <a:pt x="51643" y="979420"/>
                  </a:lnTo>
                  <a:lnTo>
                    <a:pt x="74274" y="1020535"/>
                  </a:lnTo>
                  <a:lnTo>
                    <a:pt x="100578" y="1059380"/>
                  </a:lnTo>
                  <a:lnTo>
                    <a:pt x="130373" y="1095583"/>
                  </a:lnTo>
                  <a:lnTo>
                    <a:pt x="163475" y="1128772"/>
                  </a:lnTo>
                  <a:lnTo>
                    <a:pt x="199700" y="1158574"/>
                  </a:lnTo>
                  <a:lnTo>
                    <a:pt x="266326" y="1134041"/>
                  </a:lnTo>
                  <a:lnTo>
                    <a:pt x="314282" y="1148278"/>
                  </a:lnTo>
                  <a:lnTo>
                    <a:pt x="363671" y="1156145"/>
                  </a:lnTo>
                  <a:lnTo>
                    <a:pt x="413689" y="1157715"/>
                  </a:lnTo>
                  <a:lnTo>
                    <a:pt x="463532" y="1153065"/>
                  </a:lnTo>
                  <a:lnTo>
                    <a:pt x="512396" y="1142268"/>
                  </a:lnTo>
                  <a:lnTo>
                    <a:pt x="559477" y="1125400"/>
                  </a:lnTo>
                  <a:lnTo>
                    <a:pt x="603971" y="1102534"/>
                  </a:lnTo>
                  <a:lnTo>
                    <a:pt x="645006" y="1073923"/>
                  </a:lnTo>
                  <a:lnTo>
                    <a:pt x="681955" y="1040219"/>
                  </a:lnTo>
                  <a:lnTo>
                    <a:pt x="714372" y="1002097"/>
                  </a:lnTo>
                  <a:lnTo>
                    <a:pt x="741818" y="960232"/>
                  </a:lnTo>
                  <a:lnTo>
                    <a:pt x="763848" y="915299"/>
                  </a:lnTo>
                  <a:lnTo>
                    <a:pt x="780020" y="867973"/>
                  </a:lnTo>
                  <a:lnTo>
                    <a:pt x="789892" y="818930"/>
                  </a:lnTo>
                  <a:lnTo>
                    <a:pt x="793702" y="771391"/>
                  </a:lnTo>
                  <a:lnTo>
                    <a:pt x="794308" y="723402"/>
                  </a:lnTo>
                  <a:lnTo>
                    <a:pt x="794193" y="675410"/>
                  </a:lnTo>
                  <a:lnTo>
                    <a:pt x="795838" y="627860"/>
                  </a:lnTo>
                  <a:lnTo>
                    <a:pt x="801726" y="581198"/>
                  </a:lnTo>
                  <a:lnTo>
                    <a:pt x="814341" y="535871"/>
                  </a:lnTo>
                  <a:lnTo>
                    <a:pt x="837583" y="488523"/>
                  </a:lnTo>
                  <a:lnTo>
                    <a:pt x="867020" y="444300"/>
                  </a:lnTo>
                  <a:lnTo>
                    <a:pt x="898404" y="401076"/>
                  </a:lnTo>
                  <a:lnTo>
                    <a:pt x="927484" y="356722"/>
                  </a:lnTo>
                  <a:lnTo>
                    <a:pt x="950012" y="309113"/>
                  </a:lnTo>
                  <a:lnTo>
                    <a:pt x="961062" y="261786"/>
                  </a:lnTo>
                  <a:lnTo>
                    <a:pt x="961717" y="213203"/>
                  </a:lnTo>
                  <a:lnTo>
                    <a:pt x="952565" y="165357"/>
                  </a:lnTo>
                  <a:lnTo>
                    <a:pt x="934197" y="120239"/>
                  </a:lnTo>
                  <a:lnTo>
                    <a:pt x="907203" y="79842"/>
                  </a:lnTo>
                  <a:lnTo>
                    <a:pt x="872172" y="46158"/>
                  </a:lnTo>
                  <a:lnTo>
                    <a:pt x="830444" y="21235"/>
                  </a:lnTo>
                  <a:lnTo>
                    <a:pt x="784360" y="5834"/>
                  </a:lnTo>
                  <a:lnTo>
                    <a:pt x="735995" y="0"/>
                  </a:lnTo>
                  <a:close/>
                </a:path>
              </a:pathLst>
            </a:custGeom>
            <a:solidFill>
              <a:srgbClr val="DE27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732673" y="3730142"/>
              <a:ext cx="962025" cy="1158875"/>
            </a:xfrm>
            <a:custGeom>
              <a:avLst/>
              <a:gdLst/>
              <a:ahLst/>
              <a:cxnLst/>
              <a:rect l="l" t="t" r="r" b="b"/>
              <a:pathLst>
                <a:path w="962025" h="1158875">
                  <a:moveTo>
                    <a:pt x="735995" y="0"/>
                  </a:moveTo>
                  <a:lnTo>
                    <a:pt x="687427" y="3776"/>
                  </a:lnTo>
                  <a:lnTo>
                    <a:pt x="640730" y="17206"/>
                  </a:lnTo>
                  <a:lnTo>
                    <a:pt x="597981" y="40336"/>
                  </a:lnTo>
                  <a:lnTo>
                    <a:pt x="562134" y="70489"/>
                  </a:lnTo>
                  <a:lnTo>
                    <a:pt x="530507" y="105266"/>
                  </a:lnTo>
                  <a:lnTo>
                    <a:pt x="500836" y="142264"/>
                  </a:lnTo>
                  <a:lnTo>
                    <a:pt x="470856" y="179081"/>
                  </a:lnTo>
                  <a:lnTo>
                    <a:pt x="438300" y="213315"/>
                  </a:lnTo>
                  <a:lnTo>
                    <a:pt x="397078" y="246311"/>
                  </a:lnTo>
                  <a:lnTo>
                    <a:pt x="352353" y="274568"/>
                  </a:lnTo>
                  <a:lnTo>
                    <a:pt x="259148" y="326275"/>
                  </a:lnTo>
                  <a:lnTo>
                    <a:pt x="214045" y="354431"/>
                  </a:lnTo>
                  <a:lnTo>
                    <a:pt x="176780" y="382923"/>
                  </a:lnTo>
                  <a:lnTo>
                    <a:pt x="142515" y="414911"/>
                  </a:lnTo>
                  <a:lnTo>
                    <a:pt x="111448" y="450029"/>
                  </a:lnTo>
                  <a:lnTo>
                    <a:pt x="83775" y="487912"/>
                  </a:lnTo>
                  <a:lnTo>
                    <a:pt x="59691" y="528195"/>
                  </a:lnTo>
                  <a:lnTo>
                    <a:pt x="39394" y="570513"/>
                  </a:lnTo>
                  <a:lnTo>
                    <a:pt x="23080" y="614499"/>
                  </a:lnTo>
                  <a:lnTo>
                    <a:pt x="10946" y="659789"/>
                  </a:lnTo>
                  <a:lnTo>
                    <a:pt x="3187" y="706016"/>
                  </a:lnTo>
                  <a:lnTo>
                    <a:pt x="0" y="752817"/>
                  </a:lnTo>
                  <a:lnTo>
                    <a:pt x="1516" y="799701"/>
                  </a:lnTo>
                  <a:lnTo>
                    <a:pt x="7622" y="846176"/>
                  </a:lnTo>
                  <a:lnTo>
                    <a:pt x="18134" y="891868"/>
                  </a:lnTo>
                  <a:lnTo>
                    <a:pt x="32869" y="936407"/>
                  </a:lnTo>
                  <a:lnTo>
                    <a:pt x="51643" y="979420"/>
                  </a:lnTo>
                  <a:lnTo>
                    <a:pt x="74274" y="1020535"/>
                  </a:lnTo>
                  <a:lnTo>
                    <a:pt x="100578" y="1059380"/>
                  </a:lnTo>
                  <a:lnTo>
                    <a:pt x="130373" y="1095583"/>
                  </a:lnTo>
                  <a:lnTo>
                    <a:pt x="163475" y="1128772"/>
                  </a:lnTo>
                  <a:lnTo>
                    <a:pt x="199700" y="1158574"/>
                  </a:lnTo>
                  <a:lnTo>
                    <a:pt x="266326" y="1134041"/>
                  </a:lnTo>
                  <a:lnTo>
                    <a:pt x="314282" y="1148278"/>
                  </a:lnTo>
                  <a:lnTo>
                    <a:pt x="363671" y="1156145"/>
                  </a:lnTo>
                  <a:lnTo>
                    <a:pt x="413689" y="1157715"/>
                  </a:lnTo>
                  <a:lnTo>
                    <a:pt x="463532" y="1153065"/>
                  </a:lnTo>
                  <a:lnTo>
                    <a:pt x="512396" y="1142268"/>
                  </a:lnTo>
                  <a:lnTo>
                    <a:pt x="559477" y="1125400"/>
                  </a:lnTo>
                  <a:lnTo>
                    <a:pt x="603971" y="1102534"/>
                  </a:lnTo>
                  <a:lnTo>
                    <a:pt x="645006" y="1073923"/>
                  </a:lnTo>
                  <a:lnTo>
                    <a:pt x="681955" y="1040219"/>
                  </a:lnTo>
                  <a:lnTo>
                    <a:pt x="714372" y="1002097"/>
                  </a:lnTo>
                  <a:lnTo>
                    <a:pt x="741818" y="960232"/>
                  </a:lnTo>
                  <a:lnTo>
                    <a:pt x="763848" y="915299"/>
                  </a:lnTo>
                  <a:lnTo>
                    <a:pt x="780020" y="867973"/>
                  </a:lnTo>
                  <a:lnTo>
                    <a:pt x="789892" y="818930"/>
                  </a:lnTo>
                  <a:lnTo>
                    <a:pt x="793702" y="771391"/>
                  </a:lnTo>
                  <a:lnTo>
                    <a:pt x="794308" y="723402"/>
                  </a:lnTo>
                  <a:lnTo>
                    <a:pt x="794193" y="675410"/>
                  </a:lnTo>
                  <a:lnTo>
                    <a:pt x="795838" y="627860"/>
                  </a:lnTo>
                  <a:lnTo>
                    <a:pt x="801726" y="581198"/>
                  </a:lnTo>
                  <a:lnTo>
                    <a:pt x="814341" y="535871"/>
                  </a:lnTo>
                  <a:lnTo>
                    <a:pt x="837583" y="488523"/>
                  </a:lnTo>
                  <a:lnTo>
                    <a:pt x="867020" y="444300"/>
                  </a:lnTo>
                  <a:lnTo>
                    <a:pt x="898404" y="401076"/>
                  </a:lnTo>
                  <a:lnTo>
                    <a:pt x="927484" y="356722"/>
                  </a:lnTo>
                  <a:lnTo>
                    <a:pt x="950012" y="309113"/>
                  </a:lnTo>
                  <a:lnTo>
                    <a:pt x="961062" y="261786"/>
                  </a:lnTo>
                  <a:lnTo>
                    <a:pt x="961717" y="213203"/>
                  </a:lnTo>
                  <a:lnTo>
                    <a:pt x="952565" y="165357"/>
                  </a:lnTo>
                  <a:lnTo>
                    <a:pt x="934197" y="120239"/>
                  </a:lnTo>
                  <a:lnTo>
                    <a:pt x="907203" y="79842"/>
                  </a:lnTo>
                  <a:lnTo>
                    <a:pt x="872172" y="46158"/>
                  </a:lnTo>
                  <a:lnTo>
                    <a:pt x="830444" y="21235"/>
                  </a:lnTo>
                  <a:lnTo>
                    <a:pt x="784360" y="5834"/>
                  </a:lnTo>
                  <a:lnTo>
                    <a:pt x="735995" y="0"/>
                  </a:lnTo>
                  <a:close/>
                </a:path>
              </a:pathLst>
            </a:custGeom>
            <a:solidFill>
              <a:srgbClr val="255E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941485" y="4380212"/>
              <a:ext cx="292100" cy="729615"/>
            </a:xfrm>
            <a:custGeom>
              <a:avLst/>
              <a:gdLst/>
              <a:ahLst/>
              <a:cxnLst/>
              <a:rect l="l" t="t" r="r" b="b"/>
              <a:pathLst>
                <a:path w="292100" h="729614">
                  <a:moveTo>
                    <a:pt x="291498" y="0"/>
                  </a:moveTo>
                  <a:lnTo>
                    <a:pt x="0" y="0"/>
                  </a:lnTo>
                  <a:lnTo>
                    <a:pt x="0" y="672618"/>
                  </a:lnTo>
                  <a:lnTo>
                    <a:pt x="4455" y="694677"/>
                  </a:lnTo>
                  <a:lnTo>
                    <a:pt x="16604" y="712694"/>
                  </a:lnTo>
                  <a:lnTo>
                    <a:pt x="34623" y="724842"/>
                  </a:lnTo>
                  <a:lnTo>
                    <a:pt x="56689" y="729297"/>
                  </a:lnTo>
                  <a:lnTo>
                    <a:pt x="234820" y="729297"/>
                  </a:lnTo>
                  <a:lnTo>
                    <a:pt x="256884" y="724842"/>
                  </a:lnTo>
                  <a:lnTo>
                    <a:pt x="274900" y="712694"/>
                  </a:lnTo>
                  <a:lnTo>
                    <a:pt x="287045" y="694677"/>
                  </a:lnTo>
                  <a:lnTo>
                    <a:pt x="291498" y="672618"/>
                  </a:lnTo>
                  <a:lnTo>
                    <a:pt x="291498" y="0"/>
                  </a:lnTo>
                  <a:close/>
                </a:path>
              </a:pathLst>
            </a:custGeom>
            <a:solidFill>
              <a:srgbClr val="DE27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941491" y="4112886"/>
              <a:ext cx="292100" cy="267335"/>
            </a:xfrm>
            <a:custGeom>
              <a:avLst/>
              <a:gdLst/>
              <a:ahLst/>
              <a:cxnLst/>
              <a:rect l="l" t="t" r="r" b="b"/>
              <a:pathLst>
                <a:path w="292100" h="267335">
                  <a:moveTo>
                    <a:pt x="145744" y="0"/>
                  </a:moveTo>
                  <a:lnTo>
                    <a:pt x="0" y="267321"/>
                  </a:lnTo>
                  <a:lnTo>
                    <a:pt x="291498" y="267321"/>
                  </a:lnTo>
                  <a:lnTo>
                    <a:pt x="145744" y="0"/>
                  </a:lnTo>
                  <a:close/>
                </a:path>
              </a:pathLst>
            </a:custGeom>
            <a:solidFill>
              <a:srgbClr val="FFB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029507" y="4112886"/>
              <a:ext cx="115462" cy="15580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4940662" y="4901291"/>
              <a:ext cx="296545" cy="56515"/>
            </a:xfrm>
            <a:custGeom>
              <a:avLst/>
              <a:gdLst/>
              <a:ahLst/>
              <a:cxnLst/>
              <a:rect l="l" t="t" r="r" b="b"/>
              <a:pathLst>
                <a:path w="296544" h="56514">
                  <a:moveTo>
                    <a:pt x="293370" y="5892"/>
                  </a:moveTo>
                  <a:lnTo>
                    <a:pt x="281965" y="3606"/>
                  </a:lnTo>
                  <a:lnTo>
                    <a:pt x="250837" y="1727"/>
                  </a:lnTo>
                  <a:lnTo>
                    <a:pt x="204685" y="469"/>
                  </a:lnTo>
                  <a:lnTo>
                    <a:pt x="148183" y="0"/>
                  </a:lnTo>
                  <a:lnTo>
                    <a:pt x="91655" y="469"/>
                  </a:lnTo>
                  <a:lnTo>
                    <a:pt x="45504" y="1727"/>
                  </a:lnTo>
                  <a:lnTo>
                    <a:pt x="14389" y="3606"/>
                  </a:lnTo>
                  <a:lnTo>
                    <a:pt x="2984" y="5892"/>
                  </a:lnTo>
                  <a:lnTo>
                    <a:pt x="14389" y="8191"/>
                  </a:lnTo>
                  <a:lnTo>
                    <a:pt x="45504" y="10058"/>
                  </a:lnTo>
                  <a:lnTo>
                    <a:pt x="91655" y="11328"/>
                  </a:lnTo>
                  <a:lnTo>
                    <a:pt x="148183" y="11785"/>
                  </a:lnTo>
                  <a:lnTo>
                    <a:pt x="204685" y="11328"/>
                  </a:lnTo>
                  <a:lnTo>
                    <a:pt x="250837" y="10058"/>
                  </a:lnTo>
                  <a:lnTo>
                    <a:pt x="281965" y="8191"/>
                  </a:lnTo>
                  <a:lnTo>
                    <a:pt x="293370" y="5892"/>
                  </a:lnTo>
                  <a:close/>
                </a:path>
                <a:path w="296544" h="56514">
                  <a:moveTo>
                    <a:pt x="296341" y="50571"/>
                  </a:moveTo>
                  <a:lnTo>
                    <a:pt x="284708" y="48272"/>
                  </a:lnTo>
                  <a:lnTo>
                    <a:pt x="252945" y="46405"/>
                  </a:lnTo>
                  <a:lnTo>
                    <a:pt x="205854" y="45148"/>
                  </a:lnTo>
                  <a:lnTo>
                    <a:pt x="148183" y="44678"/>
                  </a:lnTo>
                  <a:lnTo>
                    <a:pt x="90500" y="45148"/>
                  </a:lnTo>
                  <a:lnTo>
                    <a:pt x="43395" y="46405"/>
                  </a:lnTo>
                  <a:lnTo>
                    <a:pt x="11645" y="48272"/>
                  </a:lnTo>
                  <a:lnTo>
                    <a:pt x="0" y="50571"/>
                  </a:lnTo>
                  <a:lnTo>
                    <a:pt x="11645" y="52857"/>
                  </a:lnTo>
                  <a:lnTo>
                    <a:pt x="43395" y="54737"/>
                  </a:lnTo>
                  <a:lnTo>
                    <a:pt x="90500" y="55994"/>
                  </a:lnTo>
                  <a:lnTo>
                    <a:pt x="148183" y="56464"/>
                  </a:lnTo>
                  <a:lnTo>
                    <a:pt x="205854" y="55994"/>
                  </a:lnTo>
                  <a:lnTo>
                    <a:pt x="252945" y="54737"/>
                  </a:lnTo>
                  <a:lnTo>
                    <a:pt x="284708" y="52857"/>
                  </a:lnTo>
                  <a:lnTo>
                    <a:pt x="296341" y="50571"/>
                  </a:lnTo>
                  <a:close/>
                </a:path>
              </a:pathLst>
            </a:custGeom>
            <a:solidFill>
              <a:srgbClr val="192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021142" y="4384490"/>
              <a:ext cx="130175" cy="520065"/>
            </a:xfrm>
            <a:custGeom>
              <a:avLst/>
              <a:gdLst/>
              <a:ahLst/>
              <a:cxnLst/>
              <a:rect l="l" t="t" r="r" b="b"/>
              <a:pathLst>
                <a:path w="130175" h="520064">
                  <a:moveTo>
                    <a:pt x="11785" y="259842"/>
                  </a:moveTo>
                  <a:lnTo>
                    <a:pt x="11480" y="177723"/>
                  </a:lnTo>
                  <a:lnTo>
                    <a:pt x="10655" y="106387"/>
                  </a:lnTo>
                  <a:lnTo>
                    <a:pt x="9372" y="50139"/>
                  </a:lnTo>
                  <a:lnTo>
                    <a:pt x="5892" y="0"/>
                  </a:lnTo>
                  <a:lnTo>
                    <a:pt x="4038" y="13246"/>
                  </a:lnTo>
                  <a:lnTo>
                    <a:pt x="2413" y="50139"/>
                  </a:lnTo>
                  <a:lnTo>
                    <a:pt x="1143" y="106387"/>
                  </a:lnTo>
                  <a:lnTo>
                    <a:pt x="304" y="177723"/>
                  </a:lnTo>
                  <a:lnTo>
                    <a:pt x="0" y="259842"/>
                  </a:lnTo>
                  <a:lnTo>
                    <a:pt x="304" y="341985"/>
                  </a:lnTo>
                  <a:lnTo>
                    <a:pt x="1143" y="413334"/>
                  </a:lnTo>
                  <a:lnTo>
                    <a:pt x="2413" y="469582"/>
                  </a:lnTo>
                  <a:lnTo>
                    <a:pt x="4038" y="506476"/>
                  </a:lnTo>
                  <a:lnTo>
                    <a:pt x="5892" y="519722"/>
                  </a:lnTo>
                  <a:lnTo>
                    <a:pt x="7759" y="506476"/>
                  </a:lnTo>
                  <a:lnTo>
                    <a:pt x="9372" y="469582"/>
                  </a:lnTo>
                  <a:lnTo>
                    <a:pt x="10655" y="413334"/>
                  </a:lnTo>
                  <a:lnTo>
                    <a:pt x="11480" y="341985"/>
                  </a:lnTo>
                  <a:lnTo>
                    <a:pt x="11785" y="259842"/>
                  </a:lnTo>
                  <a:close/>
                </a:path>
                <a:path w="130175" h="520064">
                  <a:moveTo>
                    <a:pt x="129717" y="259842"/>
                  </a:moveTo>
                  <a:lnTo>
                    <a:pt x="129413" y="177723"/>
                  </a:lnTo>
                  <a:lnTo>
                    <a:pt x="128574" y="106387"/>
                  </a:lnTo>
                  <a:lnTo>
                    <a:pt x="127304" y="50139"/>
                  </a:lnTo>
                  <a:lnTo>
                    <a:pt x="123825" y="0"/>
                  </a:lnTo>
                  <a:lnTo>
                    <a:pt x="121958" y="13246"/>
                  </a:lnTo>
                  <a:lnTo>
                    <a:pt x="120345" y="50139"/>
                  </a:lnTo>
                  <a:lnTo>
                    <a:pt x="119075" y="106387"/>
                  </a:lnTo>
                  <a:lnTo>
                    <a:pt x="118237" y="177723"/>
                  </a:lnTo>
                  <a:lnTo>
                    <a:pt x="117932" y="259842"/>
                  </a:lnTo>
                  <a:lnTo>
                    <a:pt x="118237" y="341985"/>
                  </a:lnTo>
                  <a:lnTo>
                    <a:pt x="119075" y="413334"/>
                  </a:lnTo>
                  <a:lnTo>
                    <a:pt x="120345" y="469582"/>
                  </a:lnTo>
                  <a:lnTo>
                    <a:pt x="121958" y="506476"/>
                  </a:lnTo>
                  <a:lnTo>
                    <a:pt x="123825" y="519722"/>
                  </a:lnTo>
                  <a:lnTo>
                    <a:pt x="125679" y="506476"/>
                  </a:lnTo>
                  <a:lnTo>
                    <a:pt x="127304" y="469582"/>
                  </a:lnTo>
                  <a:lnTo>
                    <a:pt x="128574" y="413334"/>
                  </a:lnTo>
                  <a:lnTo>
                    <a:pt x="129413" y="341985"/>
                  </a:lnTo>
                  <a:lnTo>
                    <a:pt x="129717" y="259842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50171" y="3781938"/>
              <a:ext cx="6313721" cy="7526617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259033" y="10273765"/>
            <a:ext cx="563245" cy="49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920"/>
              </a:lnSpc>
            </a:pPr>
            <a:fld id="{81D60167-4931-47E6-BA6A-407CBD079E47}" type="slidenum">
              <a:rPr sz="3400" spc="10" dirty="0">
                <a:solidFill>
                  <a:srgbClr val="255E9B"/>
                </a:solidFill>
                <a:latin typeface="Gotham Pro Medium"/>
                <a:cs typeface="Gotham Pro Medium"/>
              </a:rPr>
              <a:t>14</a:t>
            </a:fld>
            <a:endParaRPr sz="3400">
              <a:latin typeface="Gotham Pro Medium"/>
              <a:cs typeface="Gotham Pro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791341" y="9934284"/>
            <a:ext cx="4312920" cy="929640"/>
            <a:chOff x="15791341" y="9934284"/>
            <a:chExt cx="4312920" cy="929640"/>
          </a:xfrm>
        </p:grpSpPr>
        <p:sp>
          <p:nvSpPr>
            <p:cNvPr id="3" name="object 3"/>
            <p:cNvSpPr/>
            <p:nvPr/>
          </p:nvSpPr>
          <p:spPr>
            <a:xfrm>
              <a:off x="15791341" y="9934284"/>
              <a:ext cx="4312920" cy="929640"/>
            </a:xfrm>
            <a:custGeom>
              <a:avLst/>
              <a:gdLst/>
              <a:ahLst/>
              <a:cxnLst/>
              <a:rect l="l" t="t" r="r" b="b"/>
              <a:pathLst>
                <a:path w="4312919" h="929640">
                  <a:moveTo>
                    <a:pt x="4312633" y="0"/>
                  </a:moveTo>
                  <a:lnTo>
                    <a:pt x="0" y="0"/>
                  </a:lnTo>
                  <a:lnTo>
                    <a:pt x="0" y="929406"/>
                  </a:lnTo>
                  <a:lnTo>
                    <a:pt x="4312633" y="929406"/>
                  </a:lnTo>
                  <a:lnTo>
                    <a:pt x="43126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022353" y="10116437"/>
              <a:ext cx="669290" cy="567055"/>
            </a:xfrm>
            <a:custGeom>
              <a:avLst/>
              <a:gdLst/>
              <a:ahLst/>
              <a:cxnLst/>
              <a:rect l="l" t="t" r="r" b="b"/>
              <a:pathLst>
                <a:path w="669290" h="567054">
                  <a:moveTo>
                    <a:pt x="99030" y="51956"/>
                  </a:moveTo>
                  <a:lnTo>
                    <a:pt x="71788" y="51956"/>
                  </a:lnTo>
                  <a:lnTo>
                    <a:pt x="116572" y="219804"/>
                  </a:lnTo>
                  <a:lnTo>
                    <a:pt x="116729" y="221113"/>
                  </a:lnTo>
                  <a:lnTo>
                    <a:pt x="117054" y="222370"/>
                  </a:lnTo>
                  <a:lnTo>
                    <a:pt x="117567" y="223532"/>
                  </a:lnTo>
                  <a:lnTo>
                    <a:pt x="127744" y="261709"/>
                  </a:lnTo>
                  <a:lnTo>
                    <a:pt x="17664" y="289415"/>
                  </a:lnTo>
                  <a:lnTo>
                    <a:pt x="11141" y="294252"/>
                  </a:lnTo>
                  <a:lnTo>
                    <a:pt x="10889" y="294598"/>
                  </a:lnTo>
                  <a:lnTo>
                    <a:pt x="10617" y="294922"/>
                  </a:lnTo>
                  <a:lnTo>
                    <a:pt x="10167" y="295676"/>
                  </a:lnTo>
                  <a:lnTo>
                    <a:pt x="10010" y="296095"/>
                  </a:lnTo>
                  <a:lnTo>
                    <a:pt x="9465" y="297216"/>
                  </a:lnTo>
                  <a:lnTo>
                    <a:pt x="9182" y="298001"/>
                  </a:lnTo>
                  <a:lnTo>
                    <a:pt x="9015" y="298828"/>
                  </a:lnTo>
                  <a:lnTo>
                    <a:pt x="8785" y="299645"/>
                  </a:lnTo>
                  <a:lnTo>
                    <a:pt x="8648" y="300524"/>
                  </a:lnTo>
                  <a:lnTo>
                    <a:pt x="8638" y="303456"/>
                  </a:lnTo>
                  <a:lnTo>
                    <a:pt x="8764" y="304294"/>
                  </a:lnTo>
                  <a:lnTo>
                    <a:pt x="9015" y="305331"/>
                  </a:lnTo>
                  <a:lnTo>
                    <a:pt x="9088" y="305477"/>
                  </a:lnTo>
                  <a:lnTo>
                    <a:pt x="9319" y="306273"/>
                  </a:lnTo>
                  <a:lnTo>
                    <a:pt x="9528" y="306891"/>
                  </a:lnTo>
                  <a:lnTo>
                    <a:pt x="9905" y="307697"/>
                  </a:lnTo>
                  <a:lnTo>
                    <a:pt x="10041" y="307896"/>
                  </a:lnTo>
                  <a:lnTo>
                    <a:pt x="10439" y="308639"/>
                  </a:lnTo>
                  <a:lnTo>
                    <a:pt x="10743" y="309152"/>
                  </a:lnTo>
                  <a:lnTo>
                    <a:pt x="11151" y="309718"/>
                  </a:lnTo>
                  <a:lnTo>
                    <a:pt x="11206" y="309854"/>
                  </a:lnTo>
                  <a:lnTo>
                    <a:pt x="87777" y="410657"/>
                  </a:lnTo>
                  <a:lnTo>
                    <a:pt x="41684" y="556820"/>
                  </a:lnTo>
                  <a:lnTo>
                    <a:pt x="45537" y="564202"/>
                  </a:lnTo>
                  <a:lnTo>
                    <a:pt x="53778" y="566799"/>
                  </a:lnTo>
                  <a:lnTo>
                    <a:pt x="55108" y="566998"/>
                  </a:lnTo>
                  <a:lnTo>
                    <a:pt x="62008" y="566998"/>
                  </a:lnTo>
                  <a:lnTo>
                    <a:pt x="67191" y="563406"/>
                  </a:lnTo>
                  <a:lnTo>
                    <a:pt x="107274" y="436321"/>
                  </a:lnTo>
                  <a:lnTo>
                    <a:pt x="140318" y="436321"/>
                  </a:lnTo>
                  <a:lnTo>
                    <a:pt x="116970" y="405579"/>
                  </a:lnTo>
                  <a:lnTo>
                    <a:pt x="125063" y="379915"/>
                  </a:lnTo>
                  <a:lnTo>
                    <a:pt x="97473" y="379915"/>
                  </a:lnTo>
                  <a:lnTo>
                    <a:pt x="44249" y="309854"/>
                  </a:lnTo>
                  <a:lnTo>
                    <a:pt x="126058" y="289268"/>
                  </a:lnTo>
                  <a:lnTo>
                    <a:pt x="351322" y="289268"/>
                  </a:lnTo>
                  <a:lnTo>
                    <a:pt x="350427" y="286766"/>
                  </a:lnTo>
                  <a:lnTo>
                    <a:pt x="322482" y="286766"/>
                  </a:lnTo>
                  <a:lnTo>
                    <a:pt x="223595" y="272955"/>
                  </a:lnTo>
                  <a:lnTo>
                    <a:pt x="225361" y="269562"/>
                  </a:lnTo>
                  <a:lnTo>
                    <a:pt x="199355" y="269562"/>
                  </a:lnTo>
                  <a:lnTo>
                    <a:pt x="155440" y="263426"/>
                  </a:lnTo>
                  <a:lnTo>
                    <a:pt x="146969" y="231699"/>
                  </a:lnTo>
                  <a:lnTo>
                    <a:pt x="429588" y="231699"/>
                  </a:lnTo>
                  <a:lnTo>
                    <a:pt x="429767" y="230034"/>
                  </a:lnTo>
                  <a:lnTo>
                    <a:pt x="519276" y="210004"/>
                  </a:lnTo>
                  <a:lnTo>
                    <a:pt x="398919" y="210004"/>
                  </a:lnTo>
                  <a:lnTo>
                    <a:pt x="397987" y="209784"/>
                  </a:lnTo>
                  <a:lnTo>
                    <a:pt x="397024" y="209627"/>
                  </a:lnTo>
                  <a:lnTo>
                    <a:pt x="204056" y="206349"/>
                  </a:lnTo>
                  <a:lnTo>
                    <a:pt x="203878" y="205868"/>
                  </a:lnTo>
                  <a:lnTo>
                    <a:pt x="175827" y="205868"/>
                  </a:lnTo>
                  <a:lnTo>
                    <a:pt x="139922" y="205260"/>
                  </a:lnTo>
                  <a:lnTo>
                    <a:pt x="99030" y="51956"/>
                  </a:lnTo>
                  <a:close/>
                </a:path>
                <a:path w="669290" h="567054">
                  <a:moveTo>
                    <a:pt x="424492" y="318838"/>
                  </a:moveTo>
                  <a:lnTo>
                    <a:pt x="361894" y="318838"/>
                  </a:lnTo>
                  <a:lnTo>
                    <a:pt x="398239" y="323906"/>
                  </a:lnTo>
                  <a:lnTo>
                    <a:pt x="489608" y="560035"/>
                  </a:lnTo>
                  <a:lnTo>
                    <a:pt x="494581" y="563228"/>
                  </a:lnTo>
                  <a:lnTo>
                    <a:pt x="501440" y="563228"/>
                  </a:lnTo>
                  <a:lnTo>
                    <a:pt x="503042" y="562946"/>
                  </a:lnTo>
                  <a:lnTo>
                    <a:pt x="511377" y="559710"/>
                  </a:lnTo>
                  <a:lnTo>
                    <a:pt x="514748" y="552098"/>
                  </a:lnTo>
                  <a:lnTo>
                    <a:pt x="424492" y="318838"/>
                  </a:lnTo>
                  <a:close/>
                </a:path>
                <a:path w="669290" h="567054">
                  <a:moveTo>
                    <a:pt x="351487" y="289729"/>
                  </a:moveTo>
                  <a:lnTo>
                    <a:pt x="153503" y="289729"/>
                  </a:lnTo>
                  <a:lnTo>
                    <a:pt x="332482" y="314723"/>
                  </a:lnTo>
                  <a:lnTo>
                    <a:pt x="418510" y="555344"/>
                  </a:lnTo>
                  <a:lnTo>
                    <a:pt x="423568" y="558695"/>
                  </a:lnTo>
                  <a:lnTo>
                    <a:pt x="431044" y="558695"/>
                  </a:lnTo>
                  <a:lnTo>
                    <a:pt x="433159" y="558202"/>
                  </a:lnTo>
                  <a:lnTo>
                    <a:pt x="441117" y="554035"/>
                  </a:lnTo>
                  <a:lnTo>
                    <a:pt x="443295" y="546527"/>
                  </a:lnTo>
                  <a:lnTo>
                    <a:pt x="361894" y="318838"/>
                  </a:lnTo>
                  <a:lnTo>
                    <a:pt x="424492" y="318838"/>
                  </a:lnTo>
                  <a:lnTo>
                    <a:pt x="421170" y="310252"/>
                  </a:lnTo>
                  <a:lnTo>
                    <a:pt x="422585" y="297048"/>
                  </a:lnTo>
                  <a:lnTo>
                    <a:pt x="396124" y="297048"/>
                  </a:lnTo>
                  <a:lnTo>
                    <a:pt x="351895" y="290870"/>
                  </a:lnTo>
                  <a:lnTo>
                    <a:pt x="351487" y="289729"/>
                  </a:lnTo>
                  <a:close/>
                </a:path>
                <a:path w="669290" h="567054">
                  <a:moveTo>
                    <a:pt x="140318" y="436321"/>
                  </a:moveTo>
                  <a:lnTo>
                    <a:pt x="107274" y="436321"/>
                  </a:lnTo>
                  <a:lnTo>
                    <a:pt x="132990" y="470184"/>
                  </a:lnTo>
                  <a:lnTo>
                    <a:pt x="136917" y="471975"/>
                  </a:lnTo>
                  <a:lnTo>
                    <a:pt x="143671" y="471975"/>
                  </a:lnTo>
                  <a:lnTo>
                    <a:pt x="146466" y="471095"/>
                  </a:lnTo>
                  <a:lnTo>
                    <a:pt x="154623" y="464896"/>
                  </a:lnTo>
                  <a:lnTo>
                    <a:pt x="155754" y="456645"/>
                  </a:lnTo>
                  <a:lnTo>
                    <a:pt x="140318" y="436321"/>
                  </a:lnTo>
                  <a:close/>
                </a:path>
                <a:path w="669290" h="567054">
                  <a:moveTo>
                    <a:pt x="351322" y="289268"/>
                  </a:moveTo>
                  <a:lnTo>
                    <a:pt x="126058" y="289268"/>
                  </a:lnTo>
                  <a:lnTo>
                    <a:pt x="97473" y="379915"/>
                  </a:lnTo>
                  <a:lnTo>
                    <a:pt x="125063" y="379915"/>
                  </a:lnTo>
                  <a:lnTo>
                    <a:pt x="153503" y="289729"/>
                  </a:lnTo>
                  <a:lnTo>
                    <a:pt x="351487" y="289729"/>
                  </a:lnTo>
                  <a:lnTo>
                    <a:pt x="351322" y="289268"/>
                  </a:lnTo>
                  <a:close/>
                </a:path>
                <a:path w="669290" h="567054">
                  <a:moveTo>
                    <a:pt x="429144" y="235846"/>
                  </a:moveTo>
                  <a:lnTo>
                    <a:pt x="402678" y="235846"/>
                  </a:lnTo>
                  <a:lnTo>
                    <a:pt x="396124" y="297048"/>
                  </a:lnTo>
                  <a:lnTo>
                    <a:pt x="422585" y="297048"/>
                  </a:lnTo>
                  <a:lnTo>
                    <a:pt x="429144" y="235846"/>
                  </a:lnTo>
                  <a:close/>
                </a:path>
                <a:path w="669290" h="567054">
                  <a:moveTo>
                    <a:pt x="325948" y="239008"/>
                  </a:moveTo>
                  <a:lnTo>
                    <a:pt x="312744" y="245982"/>
                  </a:lnTo>
                  <a:lnTo>
                    <a:pt x="310597" y="253510"/>
                  </a:lnTo>
                  <a:lnTo>
                    <a:pt x="322482" y="286766"/>
                  </a:lnTo>
                  <a:lnTo>
                    <a:pt x="350427" y="286766"/>
                  </a:lnTo>
                  <a:lnTo>
                    <a:pt x="334628" y="242568"/>
                  </a:lnTo>
                  <a:lnTo>
                    <a:pt x="325948" y="239008"/>
                  </a:lnTo>
                  <a:close/>
                </a:path>
                <a:path w="669290" h="567054">
                  <a:moveTo>
                    <a:pt x="429588" y="231699"/>
                  </a:moveTo>
                  <a:lnTo>
                    <a:pt x="146969" y="231699"/>
                  </a:lnTo>
                  <a:lnTo>
                    <a:pt x="185606" y="232348"/>
                  </a:lnTo>
                  <a:lnTo>
                    <a:pt x="199355" y="269562"/>
                  </a:lnTo>
                  <a:lnTo>
                    <a:pt x="225361" y="269562"/>
                  </a:lnTo>
                  <a:lnTo>
                    <a:pt x="225438" y="269415"/>
                  </a:lnTo>
                  <a:lnTo>
                    <a:pt x="225720" y="264997"/>
                  </a:lnTo>
                  <a:lnTo>
                    <a:pt x="213836" y="232830"/>
                  </a:lnTo>
                  <a:lnTo>
                    <a:pt x="429467" y="232830"/>
                  </a:lnTo>
                  <a:lnTo>
                    <a:pt x="429588" y="231699"/>
                  </a:lnTo>
                  <a:close/>
                </a:path>
                <a:path w="669290" h="567054">
                  <a:moveTo>
                    <a:pt x="429467" y="232830"/>
                  </a:moveTo>
                  <a:lnTo>
                    <a:pt x="213836" y="232830"/>
                  </a:lnTo>
                  <a:lnTo>
                    <a:pt x="395579" y="235919"/>
                  </a:lnTo>
                  <a:lnTo>
                    <a:pt x="396877" y="235919"/>
                  </a:lnTo>
                  <a:lnTo>
                    <a:pt x="397904" y="235751"/>
                  </a:lnTo>
                  <a:lnTo>
                    <a:pt x="398909" y="235511"/>
                  </a:lnTo>
                  <a:lnTo>
                    <a:pt x="429180" y="235511"/>
                  </a:lnTo>
                  <a:lnTo>
                    <a:pt x="429467" y="232830"/>
                  </a:lnTo>
                  <a:close/>
                </a:path>
                <a:path w="669290" h="567054">
                  <a:moveTo>
                    <a:pt x="429180" y="235511"/>
                  </a:moveTo>
                  <a:lnTo>
                    <a:pt x="398909" y="235511"/>
                  </a:lnTo>
                  <a:lnTo>
                    <a:pt x="399914" y="235751"/>
                  </a:lnTo>
                  <a:lnTo>
                    <a:pt x="400930" y="235919"/>
                  </a:lnTo>
                  <a:lnTo>
                    <a:pt x="402218" y="235919"/>
                  </a:lnTo>
                  <a:lnTo>
                    <a:pt x="402448" y="235856"/>
                  </a:lnTo>
                  <a:lnTo>
                    <a:pt x="402678" y="235846"/>
                  </a:lnTo>
                  <a:lnTo>
                    <a:pt x="429144" y="235846"/>
                  </a:lnTo>
                  <a:lnTo>
                    <a:pt x="429180" y="235511"/>
                  </a:lnTo>
                  <a:close/>
                </a:path>
                <a:path w="669290" h="567054">
                  <a:moveTo>
                    <a:pt x="659089" y="151806"/>
                  </a:moveTo>
                  <a:lnTo>
                    <a:pt x="399118" y="209930"/>
                  </a:lnTo>
                  <a:lnTo>
                    <a:pt x="398919" y="210004"/>
                  </a:lnTo>
                  <a:lnTo>
                    <a:pt x="519276" y="210004"/>
                  </a:lnTo>
                  <a:lnTo>
                    <a:pt x="664639" y="177523"/>
                  </a:lnTo>
                  <a:lnTo>
                    <a:pt x="669152" y="170528"/>
                  </a:lnTo>
                  <a:lnTo>
                    <a:pt x="666094" y="156319"/>
                  </a:lnTo>
                  <a:lnTo>
                    <a:pt x="659089" y="151806"/>
                  </a:lnTo>
                  <a:close/>
                </a:path>
                <a:path w="669290" h="567054">
                  <a:moveTo>
                    <a:pt x="140049" y="33067"/>
                  </a:moveTo>
                  <a:lnTo>
                    <a:pt x="112007" y="33067"/>
                  </a:lnTo>
                  <a:lnTo>
                    <a:pt x="175827" y="205868"/>
                  </a:lnTo>
                  <a:lnTo>
                    <a:pt x="203878" y="205868"/>
                  </a:lnTo>
                  <a:lnTo>
                    <a:pt x="140049" y="33067"/>
                  </a:lnTo>
                  <a:close/>
                </a:path>
                <a:path w="669290" h="567054">
                  <a:moveTo>
                    <a:pt x="120498" y="0"/>
                  </a:moveTo>
                  <a:lnTo>
                    <a:pt x="2837" y="55275"/>
                  </a:lnTo>
                  <a:lnTo>
                    <a:pt x="0" y="63118"/>
                  </a:lnTo>
                  <a:lnTo>
                    <a:pt x="5340" y="74458"/>
                  </a:lnTo>
                  <a:lnTo>
                    <a:pt x="10062" y="77254"/>
                  </a:lnTo>
                  <a:lnTo>
                    <a:pt x="16879" y="77254"/>
                  </a:lnTo>
                  <a:lnTo>
                    <a:pt x="18784" y="76856"/>
                  </a:lnTo>
                  <a:lnTo>
                    <a:pt x="71788" y="51956"/>
                  </a:lnTo>
                  <a:lnTo>
                    <a:pt x="99030" y="51956"/>
                  </a:lnTo>
                  <a:lnTo>
                    <a:pt x="95997" y="40585"/>
                  </a:lnTo>
                  <a:lnTo>
                    <a:pt x="112007" y="33067"/>
                  </a:lnTo>
                  <a:lnTo>
                    <a:pt x="140049" y="33067"/>
                  </a:lnTo>
                  <a:lnTo>
                    <a:pt x="132341" y="12198"/>
                  </a:lnTo>
                  <a:lnTo>
                    <a:pt x="132142" y="11256"/>
                  </a:lnTo>
                  <a:lnTo>
                    <a:pt x="131849" y="10324"/>
                  </a:lnTo>
                  <a:lnTo>
                    <a:pt x="128331" y="2837"/>
                  </a:lnTo>
                  <a:lnTo>
                    <a:pt x="120498" y="0"/>
                  </a:lnTo>
                  <a:close/>
                </a:path>
              </a:pathLst>
            </a:custGeom>
            <a:solidFill>
              <a:srgbClr val="E526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024028" y="10116262"/>
              <a:ext cx="0" cy="567690"/>
            </a:xfrm>
            <a:custGeom>
              <a:avLst/>
              <a:gdLst/>
              <a:ahLst/>
              <a:cxnLst/>
              <a:rect l="l" t="t" r="r" b="b"/>
              <a:pathLst>
                <a:path h="567690">
                  <a:moveTo>
                    <a:pt x="0" y="0"/>
                  </a:moveTo>
                  <a:lnTo>
                    <a:pt x="0" y="567176"/>
                  </a:lnTo>
                </a:path>
              </a:pathLst>
            </a:custGeom>
            <a:solidFill>
              <a:srgbClr val="2D29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024028" y="10116262"/>
              <a:ext cx="0" cy="567690"/>
            </a:xfrm>
            <a:custGeom>
              <a:avLst/>
              <a:gdLst/>
              <a:ahLst/>
              <a:cxnLst/>
              <a:rect l="l" t="t" r="r" b="b"/>
              <a:pathLst>
                <a:path h="567690">
                  <a:moveTo>
                    <a:pt x="0" y="0"/>
                  </a:moveTo>
                  <a:lnTo>
                    <a:pt x="0" y="567176"/>
                  </a:lnTo>
                </a:path>
              </a:pathLst>
            </a:custGeom>
            <a:ln w="5507">
              <a:solidFill>
                <a:srgbClr val="2D29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726135" y="10403592"/>
              <a:ext cx="41275" cy="102870"/>
            </a:xfrm>
            <a:custGeom>
              <a:avLst/>
              <a:gdLst/>
              <a:ahLst/>
              <a:cxnLst/>
              <a:rect l="l" t="t" r="r" b="b"/>
              <a:pathLst>
                <a:path w="41275" h="102870">
                  <a:moveTo>
                    <a:pt x="0" y="102870"/>
                  </a:moveTo>
                  <a:lnTo>
                    <a:pt x="41234" y="102870"/>
                  </a:lnTo>
                  <a:lnTo>
                    <a:pt x="41234" y="0"/>
                  </a:lnTo>
                  <a:lnTo>
                    <a:pt x="0" y="0"/>
                  </a:lnTo>
                  <a:lnTo>
                    <a:pt x="0" y="102870"/>
                  </a:lnTo>
                  <a:close/>
                </a:path>
              </a:pathLst>
            </a:custGeom>
            <a:solidFill>
              <a:srgbClr val="DD2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59518" y="10364476"/>
              <a:ext cx="1654118" cy="31795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681536" y="10370572"/>
              <a:ext cx="285750" cy="135890"/>
            </a:xfrm>
            <a:custGeom>
              <a:avLst/>
              <a:gdLst/>
              <a:ahLst/>
              <a:cxnLst/>
              <a:rect l="l" t="t" r="r" b="b"/>
              <a:pathLst>
                <a:path w="285750" h="135890">
                  <a:moveTo>
                    <a:pt x="130517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130517" y="33020"/>
                  </a:lnTo>
                  <a:lnTo>
                    <a:pt x="130517" y="0"/>
                  </a:lnTo>
                  <a:close/>
                </a:path>
                <a:path w="285750" h="135890">
                  <a:moveTo>
                    <a:pt x="285534" y="304"/>
                  </a:moveTo>
                  <a:lnTo>
                    <a:pt x="247065" y="292"/>
                  </a:lnTo>
                  <a:lnTo>
                    <a:pt x="189407" y="76390"/>
                  </a:lnTo>
                  <a:lnTo>
                    <a:pt x="189458" y="254"/>
                  </a:lnTo>
                  <a:lnTo>
                    <a:pt x="148640" y="241"/>
                  </a:lnTo>
                  <a:lnTo>
                    <a:pt x="148551" y="135496"/>
                  </a:lnTo>
                  <a:lnTo>
                    <a:pt x="187020" y="135521"/>
                  </a:lnTo>
                  <a:lnTo>
                    <a:pt x="244690" y="59423"/>
                  </a:lnTo>
                  <a:lnTo>
                    <a:pt x="244640" y="135547"/>
                  </a:lnTo>
                  <a:lnTo>
                    <a:pt x="285445" y="135585"/>
                  </a:lnTo>
                  <a:lnTo>
                    <a:pt x="285534" y="304"/>
                  </a:lnTo>
                  <a:close/>
                </a:path>
              </a:pathLst>
            </a:custGeom>
            <a:solidFill>
              <a:srgbClr val="DD2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93404" y="10370049"/>
              <a:ext cx="309765" cy="13628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840199" y="10117283"/>
              <a:ext cx="305435" cy="138430"/>
            </a:xfrm>
            <a:custGeom>
              <a:avLst/>
              <a:gdLst/>
              <a:ahLst/>
              <a:cxnLst/>
              <a:rect l="l" t="t" r="r" b="b"/>
              <a:pathLst>
                <a:path w="305434" h="138429">
                  <a:moveTo>
                    <a:pt x="137985" y="0"/>
                  </a:moveTo>
                  <a:lnTo>
                    <a:pt x="0" y="0"/>
                  </a:lnTo>
                  <a:lnTo>
                    <a:pt x="0" y="137985"/>
                  </a:lnTo>
                  <a:lnTo>
                    <a:pt x="137985" y="137985"/>
                  </a:lnTo>
                  <a:lnTo>
                    <a:pt x="137985" y="0"/>
                  </a:lnTo>
                  <a:close/>
                </a:path>
                <a:path w="305434" h="138429">
                  <a:moveTo>
                    <a:pt x="304927" y="0"/>
                  </a:moveTo>
                  <a:lnTo>
                    <a:pt x="166941" y="0"/>
                  </a:lnTo>
                  <a:lnTo>
                    <a:pt x="166941" y="137985"/>
                  </a:lnTo>
                  <a:lnTo>
                    <a:pt x="304927" y="137985"/>
                  </a:lnTo>
                  <a:lnTo>
                    <a:pt x="304927" y="0"/>
                  </a:lnTo>
                  <a:close/>
                </a:path>
              </a:pathLst>
            </a:custGeom>
            <a:solidFill>
              <a:srgbClr val="E7E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174094" y="10117283"/>
              <a:ext cx="302895" cy="138430"/>
            </a:xfrm>
            <a:custGeom>
              <a:avLst/>
              <a:gdLst/>
              <a:ahLst/>
              <a:cxnLst/>
              <a:rect l="l" t="t" r="r" b="b"/>
              <a:pathLst>
                <a:path w="302894" h="138429">
                  <a:moveTo>
                    <a:pt x="137985" y="0"/>
                  </a:moveTo>
                  <a:lnTo>
                    <a:pt x="0" y="0"/>
                  </a:lnTo>
                  <a:lnTo>
                    <a:pt x="0" y="137985"/>
                  </a:lnTo>
                  <a:lnTo>
                    <a:pt x="137985" y="137985"/>
                  </a:lnTo>
                  <a:lnTo>
                    <a:pt x="137985" y="0"/>
                  </a:lnTo>
                  <a:close/>
                </a:path>
                <a:path w="302894" h="138429">
                  <a:moveTo>
                    <a:pt x="302361" y="0"/>
                  </a:moveTo>
                  <a:lnTo>
                    <a:pt x="164376" y="0"/>
                  </a:lnTo>
                  <a:lnTo>
                    <a:pt x="164376" y="137985"/>
                  </a:lnTo>
                  <a:lnTo>
                    <a:pt x="302361" y="137985"/>
                  </a:lnTo>
                  <a:lnTo>
                    <a:pt x="302361" y="0"/>
                  </a:lnTo>
                  <a:close/>
                </a:path>
              </a:pathLst>
            </a:custGeom>
            <a:solidFill>
              <a:srgbClr val="25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505412" y="10117283"/>
              <a:ext cx="305435" cy="138430"/>
            </a:xfrm>
            <a:custGeom>
              <a:avLst/>
              <a:gdLst/>
              <a:ahLst/>
              <a:cxnLst/>
              <a:rect l="l" t="t" r="r" b="b"/>
              <a:pathLst>
                <a:path w="305434" h="138429">
                  <a:moveTo>
                    <a:pt x="137985" y="0"/>
                  </a:moveTo>
                  <a:lnTo>
                    <a:pt x="0" y="0"/>
                  </a:lnTo>
                  <a:lnTo>
                    <a:pt x="0" y="137985"/>
                  </a:lnTo>
                  <a:lnTo>
                    <a:pt x="137985" y="137985"/>
                  </a:lnTo>
                  <a:lnTo>
                    <a:pt x="137985" y="0"/>
                  </a:lnTo>
                  <a:close/>
                </a:path>
                <a:path w="305434" h="138429">
                  <a:moveTo>
                    <a:pt x="304927" y="0"/>
                  </a:moveTo>
                  <a:lnTo>
                    <a:pt x="166941" y="0"/>
                  </a:lnTo>
                  <a:lnTo>
                    <a:pt x="166941" y="137985"/>
                  </a:lnTo>
                  <a:lnTo>
                    <a:pt x="304927" y="137985"/>
                  </a:lnTo>
                  <a:lnTo>
                    <a:pt x="304927" y="0"/>
                  </a:lnTo>
                  <a:close/>
                </a:path>
              </a:pathLst>
            </a:custGeom>
            <a:solidFill>
              <a:srgbClr val="DD2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8794610" y="6994366"/>
            <a:ext cx="408940" cy="409575"/>
          </a:xfrm>
          <a:custGeom>
            <a:avLst/>
            <a:gdLst/>
            <a:ahLst/>
            <a:cxnLst/>
            <a:rect l="l" t="t" r="r" b="b"/>
            <a:pathLst>
              <a:path w="408940" h="409575">
                <a:moveTo>
                  <a:pt x="408825" y="102654"/>
                </a:moveTo>
                <a:lnTo>
                  <a:pt x="306616" y="102654"/>
                </a:lnTo>
                <a:lnTo>
                  <a:pt x="306616" y="0"/>
                </a:lnTo>
                <a:lnTo>
                  <a:pt x="204406" y="0"/>
                </a:lnTo>
                <a:lnTo>
                  <a:pt x="204406" y="307047"/>
                </a:lnTo>
                <a:lnTo>
                  <a:pt x="102209" y="307047"/>
                </a:lnTo>
                <a:lnTo>
                  <a:pt x="102209" y="444"/>
                </a:lnTo>
                <a:lnTo>
                  <a:pt x="0" y="444"/>
                </a:lnTo>
                <a:lnTo>
                  <a:pt x="0" y="307060"/>
                </a:lnTo>
                <a:lnTo>
                  <a:pt x="102209" y="307060"/>
                </a:lnTo>
                <a:lnTo>
                  <a:pt x="102209" y="409257"/>
                </a:lnTo>
                <a:lnTo>
                  <a:pt x="204406" y="409257"/>
                </a:lnTo>
                <a:lnTo>
                  <a:pt x="204406" y="408940"/>
                </a:lnTo>
                <a:lnTo>
                  <a:pt x="204419" y="409257"/>
                </a:lnTo>
                <a:lnTo>
                  <a:pt x="306616" y="409257"/>
                </a:lnTo>
                <a:lnTo>
                  <a:pt x="408825" y="409257"/>
                </a:lnTo>
                <a:lnTo>
                  <a:pt x="408825" y="1026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88007" y="7097020"/>
            <a:ext cx="306705" cy="306705"/>
          </a:xfrm>
          <a:custGeom>
            <a:avLst/>
            <a:gdLst/>
            <a:ahLst/>
            <a:cxnLst/>
            <a:rect l="l" t="t" r="r" b="b"/>
            <a:pathLst>
              <a:path w="306704" h="306704">
                <a:moveTo>
                  <a:pt x="306603" y="204393"/>
                </a:moveTo>
                <a:lnTo>
                  <a:pt x="204406" y="204393"/>
                </a:lnTo>
                <a:lnTo>
                  <a:pt x="102209" y="204393"/>
                </a:lnTo>
                <a:lnTo>
                  <a:pt x="102196" y="102196"/>
                </a:lnTo>
                <a:lnTo>
                  <a:pt x="204406" y="102196"/>
                </a:lnTo>
                <a:lnTo>
                  <a:pt x="204406" y="0"/>
                </a:lnTo>
                <a:lnTo>
                  <a:pt x="102209" y="0"/>
                </a:lnTo>
                <a:lnTo>
                  <a:pt x="102196" y="215"/>
                </a:lnTo>
                <a:lnTo>
                  <a:pt x="0" y="215"/>
                </a:lnTo>
                <a:lnTo>
                  <a:pt x="0" y="101815"/>
                </a:lnTo>
                <a:lnTo>
                  <a:pt x="0" y="204685"/>
                </a:lnTo>
                <a:lnTo>
                  <a:pt x="102196" y="204685"/>
                </a:lnTo>
                <a:lnTo>
                  <a:pt x="102196" y="306603"/>
                </a:lnTo>
                <a:lnTo>
                  <a:pt x="204406" y="306603"/>
                </a:lnTo>
                <a:lnTo>
                  <a:pt x="306603" y="306603"/>
                </a:lnTo>
                <a:lnTo>
                  <a:pt x="306603" y="2043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72578" y="7301414"/>
            <a:ext cx="204470" cy="102235"/>
          </a:xfrm>
          <a:custGeom>
            <a:avLst/>
            <a:gdLst/>
            <a:ahLst/>
            <a:cxnLst/>
            <a:rect l="l" t="t" r="r" b="b"/>
            <a:pathLst>
              <a:path w="204470" h="102234">
                <a:moveTo>
                  <a:pt x="204393" y="0"/>
                </a:moveTo>
                <a:lnTo>
                  <a:pt x="102196" y="0"/>
                </a:lnTo>
                <a:lnTo>
                  <a:pt x="0" y="0"/>
                </a:lnTo>
                <a:lnTo>
                  <a:pt x="0" y="102209"/>
                </a:lnTo>
                <a:lnTo>
                  <a:pt x="102196" y="102209"/>
                </a:lnTo>
                <a:lnTo>
                  <a:pt x="204393" y="102209"/>
                </a:lnTo>
                <a:lnTo>
                  <a:pt x="2043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65949" y="6994810"/>
            <a:ext cx="204470" cy="408940"/>
          </a:xfrm>
          <a:custGeom>
            <a:avLst/>
            <a:gdLst/>
            <a:ahLst/>
            <a:cxnLst/>
            <a:rect l="l" t="t" r="r" b="b"/>
            <a:pathLst>
              <a:path w="204470" h="408940">
                <a:moveTo>
                  <a:pt x="204419" y="306603"/>
                </a:moveTo>
                <a:lnTo>
                  <a:pt x="102209" y="306603"/>
                </a:lnTo>
                <a:lnTo>
                  <a:pt x="102209" y="0"/>
                </a:lnTo>
                <a:lnTo>
                  <a:pt x="0" y="0"/>
                </a:lnTo>
                <a:lnTo>
                  <a:pt x="0" y="408813"/>
                </a:lnTo>
                <a:lnTo>
                  <a:pt x="102209" y="408813"/>
                </a:lnTo>
                <a:lnTo>
                  <a:pt x="204419" y="408813"/>
                </a:lnTo>
                <a:lnTo>
                  <a:pt x="204419" y="3066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57146" y="7199215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4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63755" y="7199215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4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57136" y="6994810"/>
            <a:ext cx="306705" cy="204470"/>
          </a:xfrm>
          <a:custGeom>
            <a:avLst/>
            <a:gdLst/>
            <a:ahLst/>
            <a:cxnLst/>
            <a:rect l="l" t="t" r="r" b="b"/>
            <a:pathLst>
              <a:path w="306704" h="204470">
                <a:moveTo>
                  <a:pt x="306616" y="0"/>
                </a:moveTo>
                <a:lnTo>
                  <a:pt x="204406" y="0"/>
                </a:lnTo>
                <a:lnTo>
                  <a:pt x="204406" y="102209"/>
                </a:lnTo>
                <a:lnTo>
                  <a:pt x="102209" y="102209"/>
                </a:lnTo>
                <a:lnTo>
                  <a:pt x="102209" y="0"/>
                </a:lnTo>
                <a:lnTo>
                  <a:pt x="0" y="0"/>
                </a:lnTo>
                <a:lnTo>
                  <a:pt x="0" y="102209"/>
                </a:lnTo>
                <a:lnTo>
                  <a:pt x="102196" y="102209"/>
                </a:lnTo>
                <a:lnTo>
                  <a:pt x="102196" y="204406"/>
                </a:lnTo>
                <a:lnTo>
                  <a:pt x="204406" y="204406"/>
                </a:lnTo>
                <a:lnTo>
                  <a:pt x="306616" y="204406"/>
                </a:lnTo>
                <a:lnTo>
                  <a:pt x="306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50520" y="6994810"/>
            <a:ext cx="204470" cy="408940"/>
          </a:xfrm>
          <a:custGeom>
            <a:avLst/>
            <a:gdLst/>
            <a:ahLst/>
            <a:cxnLst/>
            <a:rect l="l" t="t" r="r" b="b"/>
            <a:pathLst>
              <a:path w="204470" h="408940">
                <a:moveTo>
                  <a:pt x="204419" y="0"/>
                </a:moveTo>
                <a:lnTo>
                  <a:pt x="102209" y="0"/>
                </a:lnTo>
                <a:lnTo>
                  <a:pt x="102209" y="306603"/>
                </a:lnTo>
                <a:lnTo>
                  <a:pt x="0" y="306603"/>
                </a:lnTo>
                <a:lnTo>
                  <a:pt x="0" y="408813"/>
                </a:lnTo>
                <a:lnTo>
                  <a:pt x="102209" y="408813"/>
                </a:lnTo>
                <a:lnTo>
                  <a:pt x="204419" y="408813"/>
                </a:lnTo>
                <a:lnTo>
                  <a:pt x="2044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39497" y="6994810"/>
            <a:ext cx="511175" cy="408940"/>
          </a:xfrm>
          <a:custGeom>
            <a:avLst/>
            <a:gdLst/>
            <a:ahLst/>
            <a:cxnLst/>
            <a:rect l="l" t="t" r="r" b="b"/>
            <a:pathLst>
              <a:path w="511175" h="408940">
                <a:moveTo>
                  <a:pt x="511022" y="306603"/>
                </a:moveTo>
                <a:lnTo>
                  <a:pt x="511022" y="306603"/>
                </a:lnTo>
                <a:lnTo>
                  <a:pt x="102209" y="306603"/>
                </a:lnTo>
                <a:lnTo>
                  <a:pt x="102209" y="0"/>
                </a:lnTo>
                <a:lnTo>
                  <a:pt x="0" y="0"/>
                </a:lnTo>
                <a:lnTo>
                  <a:pt x="0" y="408813"/>
                </a:lnTo>
                <a:lnTo>
                  <a:pt x="102209" y="408813"/>
                </a:lnTo>
                <a:lnTo>
                  <a:pt x="204406" y="408813"/>
                </a:lnTo>
                <a:lnTo>
                  <a:pt x="306616" y="408813"/>
                </a:lnTo>
                <a:lnTo>
                  <a:pt x="408813" y="408813"/>
                </a:lnTo>
                <a:lnTo>
                  <a:pt x="511022" y="408813"/>
                </a:lnTo>
                <a:lnTo>
                  <a:pt x="511022" y="3066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03436" y="6994810"/>
            <a:ext cx="408940" cy="306705"/>
          </a:xfrm>
          <a:custGeom>
            <a:avLst/>
            <a:gdLst/>
            <a:ahLst/>
            <a:cxnLst/>
            <a:rect l="l" t="t" r="r" b="b"/>
            <a:pathLst>
              <a:path w="408940" h="306704">
                <a:moveTo>
                  <a:pt x="408825" y="0"/>
                </a:moveTo>
                <a:lnTo>
                  <a:pt x="306616" y="0"/>
                </a:lnTo>
                <a:lnTo>
                  <a:pt x="306616" y="102209"/>
                </a:lnTo>
                <a:lnTo>
                  <a:pt x="204406" y="102209"/>
                </a:lnTo>
                <a:lnTo>
                  <a:pt x="102209" y="102209"/>
                </a:lnTo>
                <a:lnTo>
                  <a:pt x="0" y="102209"/>
                </a:lnTo>
                <a:lnTo>
                  <a:pt x="0" y="306616"/>
                </a:lnTo>
                <a:lnTo>
                  <a:pt x="408825" y="306616"/>
                </a:lnTo>
                <a:lnTo>
                  <a:pt x="4088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83590" y="6994802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206" y="0"/>
                </a:moveTo>
                <a:lnTo>
                  <a:pt x="0" y="0"/>
                </a:lnTo>
                <a:lnTo>
                  <a:pt x="0" y="204412"/>
                </a:lnTo>
                <a:lnTo>
                  <a:pt x="102206" y="204412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68158" y="6994810"/>
            <a:ext cx="306705" cy="204470"/>
          </a:xfrm>
          <a:custGeom>
            <a:avLst/>
            <a:gdLst/>
            <a:ahLst/>
            <a:cxnLst/>
            <a:rect l="l" t="t" r="r" b="b"/>
            <a:pathLst>
              <a:path w="306704" h="204470">
                <a:moveTo>
                  <a:pt x="204419" y="102209"/>
                </a:moveTo>
                <a:lnTo>
                  <a:pt x="102209" y="102209"/>
                </a:lnTo>
                <a:lnTo>
                  <a:pt x="0" y="102209"/>
                </a:lnTo>
                <a:lnTo>
                  <a:pt x="0" y="204406"/>
                </a:lnTo>
                <a:lnTo>
                  <a:pt x="102209" y="204406"/>
                </a:lnTo>
                <a:lnTo>
                  <a:pt x="204419" y="204406"/>
                </a:lnTo>
                <a:lnTo>
                  <a:pt x="204419" y="102209"/>
                </a:lnTo>
                <a:close/>
              </a:path>
              <a:path w="306704" h="204470">
                <a:moveTo>
                  <a:pt x="306616" y="0"/>
                </a:moveTo>
                <a:lnTo>
                  <a:pt x="204419" y="0"/>
                </a:lnTo>
                <a:lnTo>
                  <a:pt x="204419" y="102209"/>
                </a:lnTo>
                <a:lnTo>
                  <a:pt x="306616" y="102209"/>
                </a:lnTo>
                <a:lnTo>
                  <a:pt x="306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43903" y="6994810"/>
            <a:ext cx="306705" cy="204470"/>
          </a:xfrm>
          <a:custGeom>
            <a:avLst/>
            <a:gdLst/>
            <a:ahLst/>
            <a:cxnLst/>
            <a:rect l="l" t="t" r="r" b="b"/>
            <a:pathLst>
              <a:path w="306704" h="204470">
                <a:moveTo>
                  <a:pt x="306616" y="0"/>
                </a:moveTo>
                <a:lnTo>
                  <a:pt x="204406" y="0"/>
                </a:lnTo>
                <a:lnTo>
                  <a:pt x="102209" y="0"/>
                </a:lnTo>
                <a:lnTo>
                  <a:pt x="0" y="0"/>
                </a:lnTo>
                <a:lnTo>
                  <a:pt x="0" y="204406"/>
                </a:lnTo>
                <a:lnTo>
                  <a:pt x="102209" y="204406"/>
                </a:lnTo>
                <a:lnTo>
                  <a:pt x="204406" y="204406"/>
                </a:lnTo>
                <a:lnTo>
                  <a:pt x="306616" y="204406"/>
                </a:lnTo>
                <a:lnTo>
                  <a:pt x="306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976972" y="6994810"/>
            <a:ext cx="204470" cy="102235"/>
          </a:xfrm>
          <a:custGeom>
            <a:avLst/>
            <a:gdLst/>
            <a:ahLst/>
            <a:cxnLst/>
            <a:rect l="l" t="t" r="r" b="b"/>
            <a:pathLst>
              <a:path w="204470" h="102234">
                <a:moveTo>
                  <a:pt x="204419" y="0"/>
                </a:moveTo>
                <a:lnTo>
                  <a:pt x="102209" y="0"/>
                </a:lnTo>
                <a:lnTo>
                  <a:pt x="0" y="0"/>
                </a:lnTo>
                <a:lnTo>
                  <a:pt x="0" y="102209"/>
                </a:lnTo>
                <a:lnTo>
                  <a:pt x="102209" y="102209"/>
                </a:lnTo>
                <a:lnTo>
                  <a:pt x="204419" y="102209"/>
                </a:lnTo>
                <a:lnTo>
                  <a:pt x="2044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510055" y="6790390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206" y="0"/>
                </a:moveTo>
                <a:lnTo>
                  <a:pt x="0" y="0"/>
                </a:lnTo>
                <a:lnTo>
                  <a:pt x="0" y="204402"/>
                </a:lnTo>
                <a:lnTo>
                  <a:pt x="102206" y="204402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94610" y="5665946"/>
            <a:ext cx="408940" cy="1329055"/>
          </a:xfrm>
          <a:custGeom>
            <a:avLst/>
            <a:gdLst/>
            <a:ahLst/>
            <a:cxnLst/>
            <a:rect l="l" t="t" r="r" b="b"/>
            <a:pathLst>
              <a:path w="408940" h="1329054">
                <a:moveTo>
                  <a:pt x="204419" y="1022248"/>
                </a:moveTo>
                <a:lnTo>
                  <a:pt x="102209" y="1022248"/>
                </a:lnTo>
                <a:lnTo>
                  <a:pt x="102209" y="1124445"/>
                </a:lnTo>
                <a:lnTo>
                  <a:pt x="204419" y="1124445"/>
                </a:lnTo>
                <a:lnTo>
                  <a:pt x="204419" y="1022248"/>
                </a:lnTo>
                <a:close/>
              </a:path>
              <a:path w="408940" h="1329054">
                <a:moveTo>
                  <a:pt x="408825" y="511225"/>
                </a:moveTo>
                <a:lnTo>
                  <a:pt x="306616" y="511225"/>
                </a:lnTo>
                <a:lnTo>
                  <a:pt x="306616" y="409016"/>
                </a:lnTo>
                <a:lnTo>
                  <a:pt x="204419" y="409016"/>
                </a:lnTo>
                <a:lnTo>
                  <a:pt x="204419" y="306806"/>
                </a:lnTo>
                <a:lnTo>
                  <a:pt x="306616" y="306806"/>
                </a:lnTo>
                <a:lnTo>
                  <a:pt x="306616" y="204609"/>
                </a:lnTo>
                <a:lnTo>
                  <a:pt x="204406" y="204609"/>
                </a:lnTo>
                <a:lnTo>
                  <a:pt x="204406" y="306806"/>
                </a:lnTo>
                <a:lnTo>
                  <a:pt x="102209" y="306806"/>
                </a:lnTo>
                <a:lnTo>
                  <a:pt x="102209" y="409016"/>
                </a:lnTo>
                <a:lnTo>
                  <a:pt x="204406" y="409016"/>
                </a:lnTo>
                <a:lnTo>
                  <a:pt x="204406" y="613410"/>
                </a:lnTo>
                <a:lnTo>
                  <a:pt x="102209" y="613410"/>
                </a:lnTo>
                <a:lnTo>
                  <a:pt x="0" y="613422"/>
                </a:lnTo>
                <a:lnTo>
                  <a:pt x="0" y="715632"/>
                </a:lnTo>
                <a:lnTo>
                  <a:pt x="102209" y="715632"/>
                </a:lnTo>
                <a:lnTo>
                  <a:pt x="102209" y="817841"/>
                </a:lnTo>
                <a:lnTo>
                  <a:pt x="0" y="817841"/>
                </a:lnTo>
                <a:lnTo>
                  <a:pt x="0" y="920051"/>
                </a:lnTo>
                <a:lnTo>
                  <a:pt x="102209" y="920051"/>
                </a:lnTo>
                <a:lnTo>
                  <a:pt x="102209" y="919480"/>
                </a:lnTo>
                <a:lnTo>
                  <a:pt x="204406" y="919480"/>
                </a:lnTo>
                <a:lnTo>
                  <a:pt x="204406" y="920051"/>
                </a:lnTo>
                <a:lnTo>
                  <a:pt x="306616" y="920051"/>
                </a:lnTo>
                <a:lnTo>
                  <a:pt x="306616" y="1226642"/>
                </a:lnTo>
                <a:lnTo>
                  <a:pt x="204419" y="1226642"/>
                </a:lnTo>
                <a:lnTo>
                  <a:pt x="102209" y="1226642"/>
                </a:lnTo>
                <a:lnTo>
                  <a:pt x="0" y="1226642"/>
                </a:lnTo>
                <a:lnTo>
                  <a:pt x="0" y="1328851"/>
                </a:lnTo>
                <a:lnTo>
                  <a:pt x="408825" y="1328851"/>
                </a:lnTo>
                <a:lnTo>
                  <a:pt x="408825" y="715632"/>
                </a:lnTo>
                <a:lnTo>
                  <a:pt x="306616" y="715632"/>
                </a:lnTo>
                <a:lnTo>
                  <a:pt x="306616" y="817841"/>
                </a:lnTo>
                <a:lnTo>
                  <a:pt x="204419" y="817841"/>
                </a:lnTo>
                <a:lnTo>
                  <a:pt x="204419" y="613422"/>
                </a:lnTo>
                <a:lnTo>
                  <a:pt x="306616" y="613422"/>
                </a:lnTo>
                <a:lnTo>
                  <a:pt x="408825" y="613422"/>
                </a:lnTo>
                <a:lnTo>
                  <a:pt x="408825" y="511225"/>
                </a:lnTo>
                <a:close/>
              </a:path>
              <a:path w="408940" h="1329054">
                <a:moveTo>
                  <a:pt x="408825" y="306806"/>
                </a:moveTo>
                <a:lnTo>
                  <a:pt x="306616" y="306806"/>
                </a:lnTo>
                <a:lnTo>
                  <a:pt x="306616" y="409016"/>
                </a:lnTo>
                <a:lnTo>
                  <a:pt x="408825" y="409016"/>
                </a:lnTo>
                <a:lnTo>
                  <a:pt x="408825" y="306806"/>
                </a:lnTo>
                <a:close/>
              </a:path>
              <a:path w="408940" h="1329054">
                <a:moveTo>
                  <a:pt x="408825" y="203"/>
                </a:moveTo>
                <a:lnTo>
                  <a:pt x="306616" y="203"/>
                </a:lnTo>
                <a:lnTo>
                  <a:pt x="204419" y="203"/>
                </a:lnTo>
                <a:lnTo>
                  <a:pt x="204406" y="0"/>
                </a:lnTo>
                <a:lnTo>
                  <a:pt x="102209" y="0"/>
                </a:lnTo>
                <a:lnTo>
                  <a:pt x="102209" y="203"/>
                </a:lnTo>
                <a:lnTo>
                  <a:pt x="0" y="203"/>
                </a:lnTo>
                <a:lnTo>
                  <a:pt x="0" y="306806"/>
                </a:lnTo>
                <a:lnTo>
                  <a:pt x="102209" y="306806"/>
                </a:lnTo>
                <a:lnTo>
                  <a:pt x="102209" y="204470"/>
                </a:lnTo>
                <a:lnTo>
                  <a:pt x="204419" y="204470"/>
                </a:lnTo>
                <a:lnTo>
                  <a:pt x="204419" y="102870"/>
                </a:lnTo>
                <a:lnTo>
                  <a:pt x="204406" y="102412"/>
                </a:lnTo>
                <a:lnTo>
                  <a:pt x="306616" y="102412"/>
                </a:lnTo>
                <a:lnTo>
                  <a:pt x="306616" y="204609"/>
                </a:lnTo>
                <a:lnTo>
                  <a:pt x="408825" y="204609"/>
                </a:lnTo>
                <a:lnTo>
                  <a:pt x="408825" y="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85807" y="6892586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4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590204" y="6381578"/>
            <a:ext cx="204470" cy="613410"/>
          </a:xfrm>
          <a:custGeom>
            <a:avLst/>
            <a:gdLst/>
            <a:ahLst/>
            <a:cxnLst/>
            <a:rect l="l" t="t" r="r" b="b"/>
            <a:pathLst>
              <a:path w="204470" h="613409">
                <a:moveTo>
                  <a:pt x="204406" y="0"/>
                </a:moveTo>
                <a:lnTo>
                  <a:pt x="102209" y="0"/>
                </a:lnTo>
                <a:lnTo>
                  <a:pt x="102209" y="511009"/>
                </a:lnTo>
                <a:lnTo>
                  <a:pt x="0" y="511009"/>
                </a:lnTo>
                <a:lnTo>
                  <a:pt x="0" y="613219"/>
                </a:lnTo>
                <a:lnTo>
                  <a:pt x="102209" y="613219"/>
                </a:lnTo>
                <a:lnTo>
                  <a:pt x="204406" y="613219"/>
                </a:lnTo>
                <a:lnTo>
                  <a:pt x="204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85797" y="5666149"/>
            <a:ext cx="408940" cy="1124585"/>
          </a:xfrm>
          <a:custGeom>
            <a:avLst/>
            <a:gdLst/>
            <a:ahLst/>
            <a:cxnLst/>
            <a:rect l="l" t="t" r="r" b="b"/>
            <a:pathLst>
              <a:path w="408940" h="1124584">
                <a:moveTo>
                  <a:pt x="102209" y="306603"/>
                </a:moveTo>
                <a:lnTo>
                  <a:pt x="0" y="306603"/>
                </a:lnTo>
                <a:lnTo>
                  <a:pt x="0" y="511022"/>
                </a:lnTo>
                <a:lnTo>
                  <a:pt x="102209" y="511022"/>
                </a:lnTo>
                <a:lnTo>
                  <a:pt x="102209" y="306603"/>
                </a:lnTo>
                <a:close/>
              </a:path>
              <a:path w="408940" h="1124584">
                <a:moveTo>
                  <a:pt x="204419" y="0"/>
                </a:moveTo>
                <a:lnTo>
                  <a:pt x="102209" y="0"/>
                </a:lnTo>
                <a:lnTo>
                  <a:pt x="102209" y="102196"/>
                </a:lnTo>
                <a:lnTo>
                  <a:pt x="0" y="102196"/>
                </a:lnTo>
                <a:lnTo>
                  <a:pt x="0" y="204406"/>
                </a:lnTo>
                <a:lnTo>
                  <a:pt x="102209" y="204406"/>
                </a:lnTo>
                <a:lnTo>
                  <a:pt x="102209" y="102209"/>
                </a:lnTo>
                <a:lnTo>
                  <a:pt x="204419" y="102209"/>
                </a:lnTo>
                <a:lnTo>
                  <a:pt x="204419" y="0"/>
                </a:lnTo>
                <a:close/>
              </a:path>
              <a:path w="408940" h="1124584">
                <a:moveTo>
                  <a:pt x="306616" y="613219"/>
                </a:moveTo>
                <a:lnTo>
                  <a:pt x="204419" y="613219"/>
                </a:lnTo>
                <a:lnTo>
                  <a:pt x="204419" y="511606"/>
                </a:lnTo>
                <a:lnTo>
                  <a:pt x="102209" y="511606"/>
                </a:lnTo>
                <a:lnTo>
                  <a:pt x="102209" y="613206"/>
                </a:lnTo>
                <a:lnTo>
                  <a:pt x="0" y="613219"/>
                </a:lnTo>
                <a:lnTo>
                  <a:pt x="0" y="715429"/>
                </a:lnTo>
                <a:lnTo>
                  <a:pt x="102209" y="715429"/>
                </a:lnTo>
                <a:lnTo>
                  <a:pt x="102209" y="817676"/>
                </a:lnTo>
                <a:lnTo>
                  <a:pt x="204406" y="817676"/>
                </a:lnTo>
                <a:lnTo>
                  <a:pt x="204406" y="919835"/>
                </a:lnTo>
                <a:lnTo>
                  <a:pt x="102209" y="919835"/>
                </a:lnTo>
                <a:lnTo>
                  <a:pt x="102209" y="1022045"/>
                </a:lnTo>
                <a:lnTo>
                  <a:pt x="0" y="1022045"/>
                </a:lnTo>
                <a:lnTo>
                  <a:pt x="0" y="1124242"/>
                </a:lnTo>
                <a:lnTo>
                  <a:pt x="102209" y="1124242"/>
                </a:lnTo>
                <a:lnTo>
                  <a:pt x="204406" y="1124242"/>
                </a:lnTo>
                <a:lnTo>
                  <a:pt x="306616" y="1124242"/>
                </a:lnTo>
                <a:lnTo>
                  <a:pt x="306616" y="1022045"/>
                </a:lnTo>
                <a:lnTo>
                  <a:pt x="204419" y="1022045"/>
                </a:lnTo>
                <a:lnTo>
                  <a:pt x="204406" y="919848"/>
                </a:lnTo>
                <a:lnTo>
                  <a:pt x="306616" y="919848"/>
                </a:lnTo>
                <a:lnTo>
                  <a:pt x="306616" y="613219"/>
                </a:lnTo>
                <a:close/>
              </a:path>
              <a:path w="408940" h="1124584">
                <a:moveTo>
                  <a:pt x="408813" y="204406"/>
                </a:moveTo>
                <a:lnTo>
                  <a:pt x="306616" y="204406"/>
                </a:lnTo>
                <a:lnTo>
                  <a:pt x="204406" y="204406"/>
                </a:lnTo>
                <a:lnTo>
                  <a:pt x="204406" y="511022"/>
                </a:lnTo>
                <a:lnTo>
                  <a:pt x="306616" y="511022"/>
                </a:lnTo>
                <a:lnTo>
                  <a:pt x="306616" y="613219"/>
                </a:lnTo>
                <a:lnTo>
                  <a:pt x="408813" y="613219"/>
                </a:lnTo>
                <a:lnTo>
                  <a:pt x="408813" y="408813"/>
                </a:lnTo>
                <a:lnTo>
                  <a:pt x="306616" y="408813"/>
                </a:lnTo>
                <a:lnTo>
                  <a:pt x="306616" y="306603"/>
                </a:lnTo>
                <a:lnTo>
                  <a:pt x="408813" y="306603"/>
                </a:lnTo>
                <a:lnTo>
                  <a:pt x="408813" y="204406"/>
                </a:lnTo>
                <a:close/>
              </a:path>
              <a:path w="408940" h="1124584">
                <a:moveTo>
                  <a:pt x="408813" y="0"/>
                </a:moveTo>
                <a:lnTo>
                  <a:pt x="306616" y="0"/>
                </a:lnTo>
                <a:lnTo>
                  <a:pt x="306616" y="102209"/>
                </a:lnTo>
                <a:lnTo>
                  <a:pt x="408813" y="102209"/>
                </a:lnTo>
                <a:lnTo>
                  <a:pt x="4088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83590" y="6892586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4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68167" y="6892586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4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74775" y="6892586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4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79188" y="6790390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206" y="0"/>
                </a:moveTo>
                <a:lnTo>
                  <a:pt x="0" y="0"/>
                </a:lnTo>
                <a:lnTo>
                  <a:pt x="0" y="204402"/>
                </a:lnTo>
                <a:lnTo>
                  <a:pt x="102206" y="204402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70373" y="6585977"/>
            <a:ext cx="102235" cy="306705"/>
          </a:xfrm>
          <a:custGeom>
            <a:avLst/>
            <a:gdLst/>
            <a:ahLst/>
            <a:cxnLst/>
            <a:rect l="l" t="t" r="r" b="b"/>
            <a:pathLst>
              <a:path w="102234" h="306704">
                <a:moveTo>
                  <a:pt x="102206" y="0"/>
                </a:moveTo>
                <a:lnTo>
                  <a:pt x="0" y="0"/>
                </a:lnTo>
                <a:lnTo>
                  <a:pt x="0" y="306618"/>
                </a:lnTo>
                <a:lnTo>
                  <a:pt x="102206" y="306618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76982" y="6688184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206" y="0"/>
                </a:moveTo>
                <a:lnTo>
                  <a:pt x="0" y="0"/>
                </a:lnTo>
                <a:lnTo>
                  <a:pt x="0" y="204412"/>
                </a:lnTo>
                <a:lnTo>
                  <a:pt x="102206" y="204412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181378" y="6688194"/>
            <a:ext cx="204470" cy="102235"/>
          </a:xfrm>
          <a:custGeom>
            <a:avLst/>
            <a:gdLst/>
            <a:ahLst/>
            <a:cxnLst/>
            <a:rect l="l" t="t" r="r" b="b"/>
            <a:pathLst>
              <a:path w="204470" h="102234">
                <a:moveTo>
                  <a:pt x="204406" y="0"/>
                </a:moveTo>
                <a:lnTo>
                  <a:pt x="102209" y="0"/>
                </a:lnTo>
                <a:lnTo>
                  <a:pt x="0" y="0"/>
                </a:lnTo>
                <a:lnTo>
                  <a:pt x="0" y="102196"/>
                </a:lnTo>
                <a:lnTo>
                  <a:pt x="102209" y="102196"/>
                </a:lnTo>
                <a:lnTo>
                  <a:pt x="204406" y="102196"/>
                </a:lnTo>
                <a:lnTo>
                  <a:pt x="204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74775" y="6381575"/>
            <a:ext cx="102235" cy="306705"/>
          </a:xfrm>
          <a:custGeom>
            <a:avLst/>
            <a:gdLst/>
            <a:ahLst/>
            <a:cxnLst/>
            <a:rect l="l" t="t" r="r" b="b"/>
            <a:pathLst>
              <a:path w="102234" h="306704">
                <a:moveTo>
                  <a:pt x="102206" y="0"/>
                </a:moveTo>
                <a:lnTo>
                  <a:pt x="10" y="0"/>
                </a:lnTo>
                <a:lnTo>
                  <a:pt x="0" y="306608"/>
                </a:lnTo>
                <a:lnTo>
                  <a:pt x="102206" y="306608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568167" y="6381575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206" y="0"/>
                </a:moveTo>
                <a:lnTo>
                  <a:pt x="0" y="0"/>
                </a:lnTo>
                <a:lnTo>
                  <a:pt x="0" y="204412"/>
                </a:lnTo>
                <a:lnTo>
                  <a:pt x="102206" y="204412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76982" y="6381575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206" y="0"/>
                </a:moveTo>
                <a:lnTo>
                  <a:pt x="0" y="0"/>
                </a:lnTo>
                <a:lnTo>
                  <a:pt x="0" y="204412"/>
                </a:lnTo>
                <a:lnTo>
                  <a:pt x="102206" y="204412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181378" y="6483787"/>
            <a:ext cx="204470" cy="102235"/>
          </a:xfrm>
          <a:custGeom>
            <a:avLst/>
            <a:gdLst/>
            <a:ahLst/>
            <a:cxnLst/>
            <a:rect l="l" t="t" r="r" b="b"/>
            <a:pathLst>
              <a:path w="204470" h="102234">
                <a:moveTo>
                  <a:pt x="204406" y="0"/>
                </a:moveTo>
                <a:lnTo>
                  <a:pt x="102209" y="0"/>
                </a:lnTo>
                <a:lnTo>
                  <a:pt x="0" y="0"/>
                </a:lnTo>
                <a:lnTo>
                  <a:pt x="0" y="102209"/>
                </a:lnTo>
                <a:lnTo>
                  <a:pt x="102209" y="102209"/>
                </a:lnTo>
                <a:lnTo>
                  <a:pt x="204406" y="102209"/>
                </a:lnTo>
                <a:lnTo>
                  <a:pt x="204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70368" y="6177171"/>
            <a:ext cx="204470" cy="306705"/>
          </a:xfrm>
          <a:custGeom>
            <a:avLst/>
            <a:gdLst/>
            <a:ahLst/>
            <a:cxnLst/>
            <a:rect l="l" t="t" r="r" b="b"/>
            <a:pathLst>
              <a:path w="204470" h="306704">
                <a:moveTo>
                  <a:pt x="204406" y="204406"/>
                </a:moveTo>
                <a:lnTo>
                  <a:pt x="102209" y="204406"/>
                </a:lnTo>
                <a:lnTo>
                  <a:pt x="102209" y="0"/>
                </a:lnTo>
                <a:lnTo>
                  <a:pt x="0" y="0"/>
                </a:lnTo>
                <a:lnTo>
                  <a:pt x="0" y="306616"/>
                </a:lnTo>
                <a:lnTo>
                  <a:pt x="102209" y="306616"/>
                </a:lnTo>
                <a:lnTo>
                  <a:pt x="204406" y="306616"/>
                </a:lnTo>
                <a:lnTo>
                  <a:pt x="204406" y="2044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79188" y="6279369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206" y="0"/>
                </a:moveTo>
                <a:lnTo>
                  <a:pt x="0" y="0"/>
                </a:lnTo>
                <a:lnTo>
                  <a:pt x="0" y="204412"/>
                </a:lnTo>
                <a:lnTo>
                  <a:pt x="102206" y="204412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772579" y="6177162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283590" y="6177162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52733" y="6688184"/>
            <a:ext cx="102235" cy="306705"/>
          </a:xfrm>
          <a:custGeom>
            <a:avLst/>
            <a:gdLst/>
            <a:ahLst/>
            <a:cxnLst/>
            <a:rect l="l" t="t" r="r" b="b"/>
            <a:pathLst>
              <a:path w="102234" h="306704">
                <a:moveTo>
                  <a:pt x="102206" y="0"/>
                </a:moveTo>
                <a:lnTo>
                  <a:pt x="0" y="0"/>
                </a:lnTo>
                <a:lnTo>
                  <a:pt x="0" y="306608"/>
                </a:lnTo>
                <a:lnTo>
                  <a:pt x="102206" y="306608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57136" y="6688194"/>
            <a:ext cx="408940" cy="306705"/>
          </a:xfrm>
          <a:custGeom>
            <a:avLst/>
            <a:gdLst/>
            <a:ahLst/>
            <a:cxnLst/>
            <a:rect l="l" t="t" r="r" b="b"/>
            <a:pathLst>
              <a:path w="408940" h="306704">
                <a:moveTo>
                  <a:pt x="408813" y="0"/>
                </a:moveTo>
                <a:lnTo>
                  <a:pt x="306616" y="0"/>
                </a:lnTo>
                <a:lnTo>
                  <a:pt x="306616" y="102196"/>
                </a:lnTo>
                <a:lnTo>
                  <a:pt x="204406" y="102196"/>
                </a:lnTo>
                <a:lnTo>
                  <a:pt x="204406" y="204393"/>
                </a:lnTo>
                <a:lnTo>
                  <a:pt x="102209" y="204393"/>
                </a:lnTo>
                <a:lnTo>
                  <a:pt x="102209" y="101701"/>
                </a:lnTo>
                <a:lnTo>
                  <a:pt x="0" y="101701"/>
                </a:lnTo>
                <a:lnTo>
                  <a:pt x="0" y="204571"/>
                </a:lnTo>
                <a:lnTo>
                  <a:pt x="0" y="306171"/>
                </a:lnTo>
                <a:lnTo>
                  <a:pt x="102196" y="306171"/>
                </a:lnTo>
                <a:lnTo>
                  <a:pt x="102196" y="306603"/>
                </a:lnTo>
                <a:lnTo>
                  <a:pt x="204406" y="306603"/>
                </a:lnTo>
                <a:lnTo>
                  <a:pt x="306616" y="306603"/>
                </a:lnTo>
                <a:lnTo>
                  <a:pt x="408813" y="306603"/>
                </a:lnTo>
                <a:lnTo>
                  <a:pt x="4088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50527" y="6688184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4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59342" y="6688184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4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65961" y="6688184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4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057146" y="6381575"/>
            <a:ext cx="102235" cy="306705"/>
          </a:xfrm>
          <a:custGeom>
            <a:avLst/>
            <a:gdLst/>
            <a:ahLst/>
            <a:cxnLst/>
            <a:rect l="l" t="t" r="r" b="b"/>
            <a:pathLst>
              <a:path w="102234" h="306704">
                <a:moveTo>
                  <a:pt x="102206" y="0"/>
                </a:moveTo>
                <a:lnTo>
                  <a:pt x="0" y="0"/>
                </a:lnTo>
                <a:lnTo>
                  <a:pt x="0" y="306608"/>
                </a:lnTo>
                <a:lnTo>
                  <a:pt x="102206" y="306608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61548" y="6483781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206" y="0"/>
                </a:moveTo>
                <a:lnTo>
                  <a:pt x="0" y="0"/>
                </a:lnTo>
                <a:lnTo>
                  <a:pt x="0" y="204402"/>
                </a:lnTo>
                <a:lnTo>
                  <a:pt x="102206" y="204402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852733" y="6483781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4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159333" y="6483787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4">
                <a:moveTo>
                  <a:pt x="102209" y="0"/>
                </a:moveTo>
                <a:lnTo>
                  <a:pt x="12" y="0"/>
                </a:lnTo>
                <a:lnTo>
                  <a:pt x="0" y="102209"/>
                </a:lnTo>
                <a:lnTo>
                  <a:pt x="102209" y="102209"/>
                </a:lnTo>
                <a:lnTo>
                  <a:pt x="1022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63755" y="6381575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206" y="0"/>
                </a:moveTo>
                <a:lnTo>
                  <a:pt x="0" y="0"/>
                </a:lnTo>
                <a:lnTo>
                  <a:pt x="0" y="204412"/>
                </a:lnTo>
                <a:lnTo>
                  <a:pt x="102206" y="204412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50520" y="6074962"/>
            <a:ext cx="306705" cy="306705"/>
          </a:xfrm>
          <a:custGeom>
            <a:avLst/>
            <a:gdLst/>
            <a:ahLst/>
            <a:cxnLst/>
            <a:rect l="l" t="t" r="r" b="b"/>
            <a:pathLst>
              <a:path w="306704" h="306704">
                <a:moveTo>
                  <a:pt x="306616" y="204406"/>
                </a:moveTo>
                <a:lnTo>
                  <a:pt x="204419" y="204406"/>
                </a:lnTo>
                <a:lnTo>
                  <a:pt x="102209" y="204406"/>
                </a:lnTo>
                <a:lnTo>
                  <a:pt x="102209" y="0"/>
                </a:lnTo>
                <a:lnTo>
                  <a:pt x="0" y="0"/>
                </a:lnTo>
                <a:lnTo>
                  <a:pt x="0" y="306616"/>
                </a:lnTo>
                <a:lnTo>
                  <a:pt x="102209" y="306616"/>
                </a:lnTo>
                <a:lnTo>
                  <a:pt x="204419" y="306616"/>
                </a:lnTo>
                <a:lnTo>
                  <a:pt x="306616" y="306616"/>
                </a:lnTo>
                <a:lnTo>
                  <a:pt x="306616" y="2044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057136" y="5972752"/>
            <a:ext cx="204470" cy="408940"/>
          </a:xfrm>
          <a:custGeom>
            <a:avLst/>
            <a:gdLst/>
            <a:ahLst/>
            <a:cxnLst/>
            <a:rect l="l" t="t" r="r" b="b"/>
            <a:pathLst>
              <a:path w="204470" h="408939">
                <a:moveTo>
                  <a:pt x="204406" y="306616"/>
                </a:moveTo>
                <a:lnTo>
                  <a:pt x="102209" y="306616"/>
                </a:lnTo>
                <a:lnTo>
                  <a:pt x="102209" y="0"/>
                </a:lnTo>
                <a:lnTo>
                  <a:pt x="0" y="0"/>
                </a:lnTo>
                <a:lnTo>
                  <a:pt x="0" y="306616"/>
                </a:lnTo>
                <a:lnTo>
                  <a:pt x="102196" y="306616"/>
                </a:lnTo>
                <a:lnTo>
                  <a:pt x="102196" y="408825"/>
                </a:lnTo>
                <a:lnTo>
                  <a:pt x="204406" y="408825"/>
                </a:lnTo>
                <a:lnTo>
                  <a:pt x="204406" y="3066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63755" y="6177162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52729" y="6074962"/>
            <a:ext cx="204470" cy="102235"/>
          </a:xfrm>
          <a:custGeom>
            <a:avLst/>
            <a:gdLst/>
            <a:ahLst/>
            <a:cxnLst/>
            <a:rect l="l" t="t" r="r" b="b"/>
            <a:pathLst>
              <a:path w="204470" h="102235">
                <a:moveTo>
                  <a:pt x="204406" y="0"/>
                </a:moveTo>
                <a:lnTo>
                  <a:pt x="102209" y="0"/>
                </a:lnTo>
                <a:lnTo>
                  <a:pt x="0" y="0"/>
                </a:lnTo>
                <a:lnTo>
                  <a:pt x="0" y="102209"/>
                </a:lnTo>
                <a:lnTo>
                  <a:pt x="102209" y="102209"/>
                </a:lnTo>
                <a:lnTo>
                  <a:pt x="204406" y="102209"/>
                </a:lnTo>
                <a:lnTo>
                  <a:pt x="204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261548" y="6074956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750520" y="5666149"/>
            <a:ext cx="306705" cy="306705"/>
          </a:xfrm>
          <a:custGeom>
            <a:avLst/>
            <a:gdLst/>
            <a:ahLst/>
            <a:cxnLst/>
            <a:rect l="l" t="t" r="r" b="b"/>
            <a:pathLst>
              <a:path w="306704" h="306704">
                <a:moveTo>
                  <a:pt x="306616" y="102196"/>
                </a:moveTo>
                <a:lnTo>
                  <a:pt x="204419" y="102196"/>
                </a:lnTo>
                <a:lnTo>
                  <a:pt x="204419" y="204406"/>
                </a:lnTo>
                <a:lnTo>
                  <a:pt x="102209" y="204406"/>
                </a:lnTo>
                <a:lnTo>
                  <a:pt x="102209" y="0"/>
                </a:lnTo>
                <a:lnTo>
                  <a:pt x="0" y="0"/>
                </a:lnTo>
                <a:lnTo>
                  <a:pt x="0" y="306603"/>
                </a:lnTo>
                <a:lnTo>
                  <a:pt x="102209" y="306603"/>
                </a:lnTo>
                <a:lnTo>
                  <a:pt x="204419" y="306603"/>
                </a:lnTo>
                <a:lnTo>
                  <a:pt x="306616" y="306603"/>
                </a:lnTo>
                <a:lnTo>
                  <a:pt x="306616" y="10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261542" y="5768345"/>
            <a:ext cx="204470" cy="204470"/>
          </a:xfrm>
          <a:custGeom>
            <a:avLst/>
            <a:gdLst/>
            <a:ahLst/>
            <a:cxnLst/>
            <a:rect l="l" t="t" r="r" b="b"/>
            <a:pathLst>
              <a:path w="204470" h="204470">
                <a:moveTo>
                  <a:pt x="204406" y="0"/>
                </a:moveTo>
                <a:lnTo>
                  <a:pt x="102209" y="0"/>
                </a:lnTo>
                <a:lnTo>
                  <a:pt x="102209" y="102209"/>
                </a:lnTo>
                <a:lnTo>
                  <a:pt x="0" y="102209"/>
                </a:lnTo>
                <a:lnTo>
                  <a:pt x="0" y="204406"/>
                </a:lnTo>
                <a:lnTo>
                  <a:pt x="102209" y="204406"/>
                </a:lnTo>
                <a:lnTo>
                  <a:pt x="204406" y="204406"/>
                </a:lnTo>
                <a:lnTo>
                  <a:pt x="204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57136" y="5768345"/>
            <a:ext cx="204470" cy="102235"/>
          </a:xfrm>
          <a:custGeom>
            <a:avLst/>
            <a:gdLst/>
            <a:ahLst/>
            <a:cxnLst/>
            <a:rect l="l" t="t" r="r" b="b"/>
            <a:pathLst>
              <a:path w="204470" h="102235">
                <a:moveTo>
                  <a:pt x="204406" y="0"/>
                </a:moveTo>
                <a:lnTo>
                  <a:pt x="102209" y="0"/>
                </a:lnTo>
                <a:lnTo>
                  <a:pt x="0" y="0"/>
                </a:lnTo>
                <a:lnTo>
                  <a:pt x="0" y="102209"/>
                </a:lnTo>
                <a:lnTo>
                  <a:pt x="102196" y="102209"/>
                </a:lnTo>
                <a:lnTo>
                  <a:pt x="204406" y="102209"/>
                </a:lnTo>
                <a:lnTo>
                  <a:pt x="204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852733" y="5666141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443903" y="6892588"/>
            <a:ext cx="306705" cy="102235"/>
          </a:xfrm>
          <a:custGeom>
            <a:avLst/>
            <a:gdLst/>
            <a:ahLst/>
            <a:cxnLst/>
            <a:rect l="l" t="t" r="r" b="b"/>
            <a:pathLst>
              <a:path w="306704" h="102234">
                <a:moveTo>
                  <a:pt x="306616" y="0"/>
                </a:moveTo>
                <a:lnTo>
                  <a:pt x="204406" y="0"/>
                </a:lnTo>
                <a:lnTo>
                  <a:pt x="102209" y="0"/>
                </a:lnTo>
                <a:lnTo>
                  <a:pt x="0" y="0"/>
                </a:lnTo>
                <a:lnTo>
                  <a:pt x="0" y="102209"/>
                </a:lnTo>
                <a:lnTo>
                  <a:pt x="102209" y="102209"/>
                </a:lnTo>
                <a:lnTo>
                  <a:pt x="204406" y="102209"/>
                </a:lnTo>
                <a:lnTo>
                  <a:pt x="306616" y="102209"/>
                </a:lnTo>
                <a:lnTo>
                  <a:pt x="306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239506" y="6688184"/>
            <a:ext cx="102235" cy="306705"/>
          </a:xfrm>
          <a:custGeom>
            <a:avLst/>
            <a:gdLst/>
            <a:ahLst/>
            <a:cxnLst/>
            <a:rect l="l" t="t" r="r" b="b"/>
            <a:pathLst>
              <a:path w="102235" h="306704">
                <a:moveTo>
                  <a:pt x="102206" y="0"/>
                </a:moveTo>
                <a:lnTo>
                  <a:pt x="0" y="0"/>
                </a:lnTo>
                <a:lnTo>
                  <a:pt x="0" y="306608"/>
                </a:lnTo>
                <a:lnTo>
                  <a:pt x="102206" y="306608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203436" y="6279368"/>
            <a:ext cx="408940" cy="613410"/>
          </a:xfrm>
          <a:custGeom>
            <a:avLst/>
            <a:gdLst/>
            <a:ahLst/>
            <a:cxnLst/>
            <a:rect l="l" t="t" r="r" b="b"/>
            <a:pathLst>
              <a:path w="408940" h="613409">
                <a:moveTo>
                  <a:pt x="204406" y="511022"/>
                </a:moveTo>
                <a:lnTo>
                  <a:pt x="102209" y="511022"/>
                </a:lnTo>
                <a:lnTo>
                  <a:pt x="102209" y="510527"/>
                </a:lnTo>
                <a:lnTo>
                  <a:pt x="102196" y="511022"/>
                </a:lnTo>
                <a:lnTo>
                  <a:pt x="0" y="511022"/>
                </a:lnTo>
                <a:lnTo>
                  <a:pt x="0" y="613232"/>
                </a:lnTo>
                <a:lnTo>
                  <a:pt x="102196" y="613232"/>
                </a:lnTo>
                <a:lnTo>
                  <a:pt x="102196" y="613397"/>
                </a:lnTo>
                <a:lnTo>
                  <a:pt x="102209" y="613232"/>
                </a:lnTo>
                <a:lnTo>
                  <a:pt x="204406" y="613232"/>
                </a:lnTo>
                <a:lnTo>
                  <a:pt x="204406" y="511022"/>
                </a:lnTo>
                <a:close/>
              </a:path>
              <a:path w="408940" h="613409">
                <a:moveTo>
                  <a:pt x="408825" y="0"/>
                </a:moveTo>
                <a:lnTo>
                  <a:pt x="306616" y="0"/>
                </a:lnTo>
                <a:lnTo>
                  <a:pt x="306616" y="102209"/>
                </a:lnTo>
                <a:lnTo>
                  <a:pt x="306616" y="204419"/>
                </a:lnTo>
                <a:lnTo>
                  <a:pt x="204406" y="204419"/>
                </a:lnTo>
                <a:lnTo>
                  <a:pt x="204406" y="306057"/>
                </a:lnTo>
                <a:lnTo>
                  <a:pt x="102209" y="306057"/>
                </a:lnTo>
                <a:lnTo>
                  <a:pt x="102209" y="204419"/>
                </a:lnTo>
                <a:lnTo>
                  <a:pt x="204406" y="204419"/>
                </a:lnTo>
                <a:lnTo>
                  <a:pt x="204406" y="102209"/>
                </a:lnTo>
                <a:lnTo>
                  <a:pt x="306616" y="102209"/>
                </a:lnTo>
                <a:lnTo>
                  <a:pt x="306616" y="0"/>
                </a:lnTo>
                <a:lnTo>
                  <a:pt x="204406" y="0"/>
                </a:lnTo>
                <a:lnTo>
                  <a:pt x="102196" y="0"/>
                </a:lnTo>
                <a:lnTo>
                  <a:pt x="102196" y="204419"/>
                </a:lnTo>
                <a:lnTo>
                  <a:pt x="0" y="204419"/>
                </a:lnTo>
                <a:lnTo>
                  <a:pt x="0" y="306628"/>
                </a:lnTo>
                <a:lnTo>
                  <a:pt x="102196" y="306628"/>
                </a:lnTo>
                <a:lnTo>
                  <a:pt x="102209" y="510527"/>
                </a:lnTo>
                <a:lnTo>
                  <a:pt x="204406" y="510527"/>
                </a:lnTo>
                <a:lnTo>
                  <a:pt x="204406" y="306628"/>
                </a:lnTo>
                <a:lnTo>
                  <a:pt x="306616" y="306628"/>
                </a:lnTo>
                <a:lnTo>
                  <a:pt x="408825" y="306628"/>
                </a:lnTo>
                <a:lnTo>
                  <a:pt x="4088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341707" y="6688194"/>
            <a:ext cx="408940" cy="102235"/>
          </a:xfrm>
          <a:custGeom>
            <a:avLst/>
            <a:gdLst/>
            <a:ahLst/>
            <a:cxnLst/>
            <a:rect l="l" t="t" r="r" b="b"/>
            <a:pathLst>
              <a:path w="408940" h="102234">
                <a:moveTo>
                  <a:pt x="408813" y="0"/>
                </a:moveTo>
                <a:lnTo>
                  <a:pt x="408813" y="0"/>
                </a:lnTo>
                <a:lnTo>
                  <a:pt x="0" y="0"/>
                </a:lnTo>
                <a:lnTo>
                  <a:pt x="0" y="102196"/>
                </a:lnTo>
                <a:lnTo>
                  <a:pt x="408813" y="102196"/>
                </a:lnTo>
                <a:lnTo>
                  <a:pt x="4088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39497" y="6177171"/>
            <a:ext cx="511175" cy="408940"/>
          </a:xfrm>
          <a:custGeom>
            <a:avLst/>
            <a:gdLst/>
            <a:ahLst/>
            <a:cxnLst/>
            <a:rect l="l" t="t" r="r" b="b"/>
            <a:pathLst>
              <a:path w="511175" h="408940">
                <a:moveTo>
                  <a:pt x="306616" y="306616"/>
                </a:moveTo>
                <a:lnTo>
                  <a:pt x="204419" y="306616"/>
                </a:lnTo>
                <a:lnTo>
                  <a:pt x="102209" y="306616"/>
                </a:lnTo>
                <a:lnTo>
                  <a:pt x="102209" y="0"/>
                </a:lnTo>
                <a:lnTo>
                  <a:pt x="0" y="0"/>
                </a:lnTo>
                <a:lnTo>
                  <a:pt x="0" y="408825"/>
                </a:lnTo>
                <a:lnTo>
                  <a:pt x="102209" y="408825"/>
                </a:lnTo>
                <a:lnTo>
                  <a:pt x="204406" y="408825"/>
                </a:lnTo>
                <a:lnTo>
                  <a:pt x="306616" y="408825"/>
                </a:lnTo>
                <a:lnTo>
                  <a:pt x="306616" y="306616"/>
                </a:lnTo>
                <a:close/>
              </a:path>
              <a:path w="511175" h="408940">
                <a:moveTo>
                  <a:pt x="306616" y="0"/>
                </a:moveTo>
                <a:lnTo>
                  <a:pt x="204406" y="0"/>
                </a:lnTo>
                <a:lnTo>
                  <a:pt x="204406" y="102196"/>
                </a:lnTo>
                <a:lnTo>
                  <a:pt x="306616" y="102196"/>
                </a:lnTo>
                <a:lnTo>
                  <a:pt x="306616" y="0"/>
                </a:lnTo>
                <a:close/>
              </a:path>
              <a:path w="511175" h="408940">
                <a:moveTo>
                  <a:pt x="511022" y="0"/>
                </a:moveTo>
                <a:lnTo>
                  <a:pt x="408813" y="0"/>
                </a:lnTo>
                <a:lnTo>
                  <a:pt x="408813" y="204406"/>
                </a:lnTo>
                <a:lnTo>
                  <a:pt x="306616" y="204406"/>
                </a:lnTo>
                <a:lnTo>
                  <a:pt x="306616" y="306616"/>
                </a:lnTo>
                <a:lnTo>
                  <a:pt x="408813" y="306616"/>
                </a:lnTo>
                <a:lnTo>
                  <a:pt x="511022" y="306616"/>
                </a:lnTo>
                <a:lnTo>
                  <a:pt x="511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203436" y="5870416"/>
            <a:ext cx="102235" cy="307340"/>
          </a:xfrm>
          <a:custGeom>
            <a:avLst/>
            <a:gdLst/>
            <a:ahLst/>
            <a:cxnLst/>
            <a:rect l="l" t="t" r="r" b="b"/>
            <a:pathLst>
              <a:path w="102234" h="307339">
                <a:moveTo>
                  <a:pt x="102209" y="204470"/>
                </a:moveTo>
                <a:lnTo>
                  <a:pt x="102196" y="0"/>
                </a:lnTo>
                <a:lnTo>
                  <a:pt x="0" y="0"/>
                </a:lnTo>
                <a:lnTo>
                  <a:pt x="0" y="204470"/>
                </a:lnTo>
                <a:lnTo>
                  <a:pt x="0" y="307340"/>
                </a:lnTo>
                <a:lnTo>
                  <a:pt x="102209" y="307340"/>
                </a:lnTo>
                <a:lnTo>
                  <a:pt x="102209" y="2044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407849" y="5972750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206" y="0"/>
                </a:moveTo>
                <a:lnTo>
                  <a:pt x="0" y="0"/>
                </a:lnTo>
                <a:lnTo>
                  <a:pt x="0" y="204412"/>
                </a:lnTo>
                <a:lnTo>
                  <a:pt x="102206" y="204412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305645" y="5768816"/>
            <a:ext cx="102235" cy="306705"/>
          </a:xfrm>
          <a:custGeom>
            <a:avLst/>
            <a:gdLst/>
            <a:ahLst/>
            <a:cxnLst/>
            <a:rect l="l" t="t" r="r" b="b"/>
            <a:pathLst>
              <a:path w="102234" h="306704">
                <a:moveTo>
                  <a:pt x="102196" y="101739"/>
                </a:moveTo>
                <a:lnTo>
                  <a:pt x="0" y="101739"/>
                </a:lnTo>
                <a:lnTo>
                  <a:pt x="0" y="306146"/>
                </a:lnTo>
                <a:lnTo>
                  <a:pt x="102196" y="306146"/>
                </a:lnTo>
                <a:lnTo>
                  <a:pt x="102196" y="101739"/>
                </a:lnTo>
                <a:close/>
              </a:path>
              <a:path w="102234" h="306704">
                <a:moveTo>
                  <a:pt x="102196" y="0"/>
                </a:moveTo>
                <a:lnTo>
                  <a:pt x="0" y="0"/>
                </a:lnTo>
                <a:lnTo>
                  <a:pt x="0" y="101600"/>
                </a:lnTo>
                <a:lnTo>
                  <a:pt x="102196" y="101600"/>
                </a:lnTo>
                <a:lnTo>
                  <a:pt x="1021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510055" y="5768337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206" y="0"/>
                </a:moveTo>
                <a:lnTo>
                  <a:pt x="0" y="0"/>
                </a:lnTo>
                <a:lnTo>
                  <a:pt x="0" y="204412"/>
                </a:lnTo>
                <a:lnTo>
                  <a:pt x="102206" y="204412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203436" y="5666149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209" y="0"/>
                </a:moveTo>
                <a:lnTo>
                  <a:pt x="0" y="0"/>
                </a:lnTo>
                <a:lnTo>
                  <a:pt x="0" y="102209"/>
                </a:lnTo>
                <a:lnTo>
                  <a:pt x="102196" y="102209"/>
                </a:lnTo>
                <a:lnTo>
                  <a:pt x="1022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443908" y="5870543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206" y="0"/>
                </a:moveTo>
                <a:lnTo>
                  <a:pt x="0" y="0"/>
                </a:lnTo>
                <a:lnTo>
                  <a:pt x="0" y="204412"/>
                </a:lnTo>
                <a:lnTo>
                  <a:pt x="102206" y="204412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546113" y="5870555"/>
            <a:ext cx="204470" cy="204470"/>
          </a:xfrm>
          <a:custGeom>
            <a:avLst/>
            <a:gdLst/>
            <a:ahLst/>
            <a:cxnLst/>
            <a:rect l="l" t="t" r="r" b="b"/>
            <a:pathLst>
              <a:path w="204470" h="204470">
                <a:moveTo>
                  <a:pt x="204406" y="0"/>
                </a:moveTo>
                <a:lnTo>
                  <a:pt x="102196" y="0"/>
                </a:lnTo>
                <a:lnTo>
                  <a:pt x="0" y="0"/>
                </a:lnTo>
                <a:lnTo>
                  <a:pt x="0" y="102196"/>
                </a:lnTo>
                <a:lnTo>
                  <a:pt x="102196" y="102196"/>
                </a:lnTo>
                <a:lnTo>
                  <a:pt x="102196" y="204406"/>
                </a:lnTo>
                <a:lnTo>
                  <a:pt x="204406" y="204406"/>
                </a:lnTo>
                <a:lnTo>
                  <a:pt x="204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546113" y="5666149"/>
            <a:ext cx="204470" cy="102235"/>
          </a:xfrm>
          <a:custGeom>
            <a:avLst/>
            <a:gdLst/>
            <a:ahLst/>
            <a:cxnLst/>
            <a:rect l="l" t="t" r="r" b="b"/>
            <a:pathLst>
              <a:path w="204470" h="102235">
                <a:moveTo>
                  <a:pt x="204406" y="0"/>
                </a:moveTo>
                <a:lnTo>
                  <a:pt x="102196" y="0"/>
                </a:lnTo>
                <a:lnTo>
                  <a:pt x="0" y="0"/>
                </a:lnTo>
                <a:lnTo>
                  <a:pt x="0" y="102209"/>
                </a:lnTo>
                <a:lnTo>
                  <a:pt x="102196" y="102209"/>
                </a:lnTo>
                <a:lnTo>
                  <a:pt x="204406" y="102209"/>
                </a:lnTo>
                <a:lnTo>
                  <a:pt x="204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510055" y="5563935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203436" y="5563939"/>
            <a:ext cx="204470" cy="102235"/>
          </a:xfrm>
          <a:custGeom>
            <a:avLst/>
            <a:gdLst/>
            <a:ahLst/>
            <a:cxnLst/>
            <a:rect l="l" t="t" r="r" b="b"/>
            <a:pathLst>
              <a:path w="204470" h="102235">
                <a:moveTo>
                  <a:pt x="204406" y="0"/>
                </a:moveTo>
                <a:lnTo>
                  <a:pt x="102209" y="0"/>
                </a:lnTo>
                <a:lnTo>
                  <a:pt x="0" y="0"/>
                </a:lnTo>
                <a:lnTo>
                  <a:pt x="0" y="102209"/>
                </a:lnTo>
                <a:lnTo>
                  <a:pt x="102196" y="102209"/>
                </a:lnTo>
                <a:lnTo>
                  <a:pt x="204406" y="102209"/>
                </a:lnTo>
                <a:lnTo>
                  <a:pt x="204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794610" y="5359532"/>
            <a:ext cx="306705" cy="306705"/>
          </a:xfrm>
          <a:custGeom>
            <a:avLst/>
            <a:gdLst/>
            <a:ahLst/>
            <a:cxnLst/>
            <a:rect l="l" t="t" r="r" b="b"/>
            <a:pathLst>
              <a:path w="306704" h="306704">
                <a:moveTo>
                  <a:pt x="102209" y="204406"/>
                </a:moveTo>
                <a:lnTo>
                  <a:pt x="0" y="204406"/>
                </a:lnTo>
                <a:lnTo>
                  <a:pt x="0" y="306616"/>
                </a:lnTo>
                <a:lnTo>
                  <a:pt x="102209" y="306616"/>
                </a:lnTo>
                <a:lnTo>
                  <a:pt x="102209" y="204406"/>
                </a:lnTo>
                <a:close/>
              </a:path>
              <a:path w="306704" h="306704">
                <a:moveTo>
                  <a:pt x="306616" y="0"/>
                </a:moveTo>
                <a:lnTo>
                  <a:pt x="204406" y="0"/>
                </a:lnTo>
                <a:lnTo>
                  <a:pt x="204406" y="102196"/>
                </a:lnTo>
                <a:lnTo>
                  <a:pt x="102209" y="102196"/>
                </a:lnTo>
                <a:lnTo>
                  <a:pt x="102209" y="0"/>
                </a:lnTo>
                <a:lnTo>
                  <a:pt x="0" y="0"/>
                </a:lnTo>
                <a:lnTo>
                  <a:pt x="0" y="102209"/>
                </a:lnTo>
                <a:lnTo>
                  <a:pt x="102209" y="102209"/>
                </a:lnTo>
                <a:lnTo>
                  <a:pt x="102209" y="204406"/>
                </a:lnTo>
                <a:lnTo>
                  <a:pt x="204419" y="204406"/>
                </a:lnTo>
                <a:lnTo>
                  <a:pt x="204406" y="102209"/>
                </a:lnTo>
                <a:lnTo>
                  <a:pt x="306616" y="102209"/>
                </a:lnTo>
                <a:lnTo>
                  <a:pt x="306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590204" y="5461729"/>
            <a:ext cx="204470" cy="204470"/>
          </a:xfrm>
          <a:custGeom>
            <a:avLst/>
            <a:gdLst/>
            <a:ahLst/>
            <a:cxnLst/>
            <a:rect l="l" t="t" r="r" b="b"/>
            <a:pathLst>
              <a:path w="204470" h="204470">
                <a:moveTo>
                  <a:pt x="204406" y="0"/>
                </a:moveTo>
                <a:lnTo>
                  <a:pt x="102209" y="0"/>
                </a:lnTo>
                <a:lnTo>
                  <a:pt x="12" y="0"/>
                </a:lnTo>
                <a:lnTo>
                  <a:pt x="0" y="204419"/>
                </a:lnTo>
                <a:lnTo>
                  <a:pt x="102209" y="204419"/>
                </a:lnTo>
                <a:lnTo>
                  <a:pt x="102209" y="102209"/>
                </a:lnTo>
                <a:lnTo>
                  <a:pt x="204406" y="102209"/>
                </a:lnTo>
                <a:lnTo>
                  <a:pt x="204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385797" y="5359532"/>
            <a:ext cx="204470" cy="102235"/>
          </a:xfrm>
          <a:custGeom>
            <a:avLst/>
            <a:gdLst/>
            <a:ahLst/>
            <a:cxnLst/>
            <a:rect l="l" t="t" r="r" b="b"/>
            <a:pathLst>
              <a:path w="204470" h="102235">
                <a:moveTo>
                  <a:pt x="204419" y="0"/>
                </a:moveTo>
                <a:lnTo>
                  <a:pt x="102209" y="0"/>
                </a:lnTo>
                <a:lnTo>
                  <a:pt x="0" y="0"/>
                </a:lnTo>
                <a:lnTo>
                  <a:pt x="0" y="102209"/>
                </a:lnTo>
                <a:lnTo>
                  <a:pt x="102209" y="102209"/>
                </a:lnTo>
                <a:lnTo>
                  <a:pt x="204406" y="102209"/>
                </a:lnTo>
                <a:lnTo>
                  <a:pt x="2044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750527" y="5461729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206" y="0"/>
                </a:moveTo>
                <a:lnTo>
                  <a:pt x="0" y="0"/>
                </a:lnTo>
                <a:lnTo>
                  <a:pt x="0" y="204412"/>
                </a:lnTo>
                <a:lnTo>
                  <a:pt x="102206" y="204412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954939" y="5563935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159342" y="5461729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206" y="0"/>
                </a:moveTo>
                <a:lnTo>
                  <a:pt x="10" y="0"/>
                </a:lnTo>
                <a:lnTo>
                  <a:pt x="0" y="204412"/>
                </a:lnTo>
                <a:lnTo>
                  <a:pt x="102206" y="204412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52733" y="5461729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954939" y="5359532"/>
            <a:ext cx="306705" cy="205104"/>
          </a:xfrm>
          <a:custGeom>
            <a:avLst/>
            <a:gdLst/>
            <a:ahLst/>
            <a:cxnLst/>
            <a:rect l="l" t="t" r="r" b="b"/>
            <a:pathLst>
              <a:path w="306704" h="205104">
                <a:moveTo>
                  <a:pt x="306603" y="342"/>
                </a:moveTo>
                <a:lnTo>
                  <a:pt x="204393" y="342"/>
                </a:lnTo>
                <a:lnTo>
                  <a:pt x="204393" y="101942"/>
                </a:lnTo>
                <a:lnTo>
                  <a:pt x="204393" y="102196"/>
                </a:lnTo>
                <a:lnTo>
                  <a:pt x="102196" y="102196"/>
                </a:lnTo>
                <a:lnTo>
                  <a:pt x="102196" y="0"/>
                </a:lnTo>
                <a:lnTo>
                  <a:pt x="0" y="0"/>
                </a:lnTo>
                <a:lnTo>
                  <a:pt x="0" y="102209"/>
                </a:lnTo>
                <a:lnTo>
                  <a:pt x="102196" y="102209"/>
                </a:lnTo>
                <a:lnTo>
                  <a:pt x="102196" y="204406"/>
                </a:lnTo>
                <a:lnTo>
                  <a:pt x="204393" y="204406"/>
                </a:lnTo>
                <a:lnTo>
                  <a:pt x="204393" y="204812"/>
                </a:lnTo>
                <a:lnTo>
                  <a:pt x="204406" y="101942"/>
                </a:lnTo>
                <a:lnTo>
                  <a:pt x="306603" y="101942"/>
                </a:lnTo>
                <a:lnTo>
                  <a:pt x="306603" y="3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341712" y="5563935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546113" y="5461729"/>
            <a:ext cx="204470" cy="204470"/>
          </a:xfrm>
          <a:custGeom>
            <a:avLst/>
            <a:gdLst/>
            <a:ahLst/>
            <a:cxnLst/>
            <a:rect l="l" t="t" r="r" b="b"/>
            <a:pathLst>
              <a:path w="204470" h="204470">
                <a:moveTo>
                  <a:pt x="204406" y="102209"/>
                </a:moveTo>
                <a:lnTo>
                  <a:pt x="102196" y="102209"/>
                </a:lnTo>
                <a:lnTo>
                  <a:pt x="102196" y="0"/>
                </a:lnTo>
                <a:lnTo>
                  <a:pt x="0" y="0"/>
                </a:lnTo>
                <a:lnTo>
                  <a:pt x="0" y="204419"/>
                </a:lnTo>
                <a:lnTo>
                  <a:pt x="102196" y="204419"/>
                </a:lnTo>
                <a:lnTo>
                  <a:pt x="204406" y="204419"/>
                </a:lnTo>
                <a:lnTo>
                  <a:pt x="204406" y="1022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341707" y="5359532"/>
            <a:ext cx="204470" cy="102235"/>
          </a:xfrm>
          <a:custGeom>
            <a:avLst/>
            <a:gdLst/>
            <a:ahLst/>
            <a:cxnLst/>
            <a:rect l="l" t="t" r="r" b="b"/>
            <a:pathLst>
              <a:path w="204470" h="102235">
                <a:moveTo>
                  <a:pt x="204406" y="0"/>
                </a:moveTo>
                <a:lnTo>
                  <a:pt x="102209" y="0"/>
                </a:lnTo>
                <a:lnTo>
                  <a:pt x="0" y="0"/>
                </a:lnTo>
                <a:lnTo>
                  <a:pt x="0" y="102209"/>
                </a:lnTo>
                <a:lnTo>
                  <a:pt x="102196" y="102209"/>
                </a:lnTo>
                <a:lnTo>
                  <a:pt x="204406" y="102209"/>
                </a:lnTo>
                <a:lnTo>
                  <a:pt x="204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239506" y="5563935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363755" y="5461729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203436" y="5359532"/>
            <a:ext cx="204470" cy="102235"/>
          </a:xfrm>
          <a:custGeom>
            <a:avLst/>
            <a:gdLst/>
            <a:ahLst/>
            <a:cxnLst/>
            <a:rect l="l" t="t" r="r" b="b"/>
            <a:pathLst>
              <a:path w="204470" h="102235">
                <a:moveTo>
                  <a:pt x="204406" y="0"/>
                </a:moveTo>
                <a:lnTo>
                  <a:pt x="102209" y="0"/>
                </a:lnTo>
                <a:lnTo>
                  <a:pt x="0" y="0"/>
                </a:lnTo>
                <a:lnTo>
                  <a:pt x="0" y="102209"/>
                </a:lnTo>
                <a:lnTo>
                  <a:pt x="102196" y="102209"/>
                </a:lnTo>
                <a:lnTo>
                  <a:pt x="204406" y="102209"/>
                </a:lnTo>
                <a:lnTo>
                  <a:pt x="204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896828" y="5257316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385797" y="5257323"/>
            <a:ext cx="408940" cy="102235"/>
          </a:xfrm>
          <a:custGeom>
            <a:avLst/>
            <a:gdLst/>
            <a:ahLst/>
            <a:cxnLst/>
            <a:rect l="l" t="t" r="r" b="b"/>
            <a:pathLst>
              <a:path w="408940" h="102235">
                <a:moveTo>
                  <a:pt x="408813" y="0"/>
                </a:moveTo>
                <a:lnTo>
                  <a:pt x="408813" y="0"/>
                </a:lnTo>
                <a:lnTo>
                  <a:pt x="0" y="0"/>
                </a:lnTo>
                <a:lnTo>
                  <a:pt x="0" y="102209"/>
                </a:lnTo>
                <a:lnTo>
                  <a:pt x="408813" y="102209"/>
                </a:lnTo>
                <a:lnTo>
                  <a:pt x="4088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261542" y="5257323"/>
            <a:ext cx="204470" cy="102235"/>
          </a:xfrm>
          <a:custGeom>
            <a:avLst/>
            <a:gdLst/>
            <a:ahLst/>
            <a:cxnLst/>
            <a:rect l="l" t="t" r="r" b="b"/>
            <a:pathLst>
              <a:path w="204470" h="102235">
                <a:moveTo>
                  <a:pt x="204406" y="0"/>
                </a:moveTo>
                <a:lnTo>
                  <a:pt x="102209" y="0"/>
                </a:lnTo>
                <a:lnTo>
                  <a:pt x="0" y="0"/>
                </a:lnTo>
                <a:lnTo>
                  <a:pt x="0" y="102209"/>
                </a:lnTo>
                <a:lnTo>
                  <a:pt x="102209" y="102209"/>
                </a:lnTo>
                <a:lnTo>
                  <a:pt x="204406" y="102209"/>
                </a:lnTo>
                <a:lnTo>
                  <a:pt x="204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852733" y="5257316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443908" y="5257316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239506" y="5257316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203436" y="4848066"/>
            <a:ext cx="408940" cy="409575"/>
          </a:xfrm>
          <a:custGeom>
            <a:avLst/>
            <a:gdLst/>
            <a:ahLst/>
            <a:cxnLst/>
            <a:rect l="l" t="t" r="r" b="b"/>
            <a:pathLst>
              <a:path w="408940" h="409575">
                <a:moveTo>
                  <a:pt x="306616" y="444"/>
                </a:moveTo>
                <a:lnTo>
                  <a:pt x="204406" y="444"/>
                </a:lnTo>
                <a:lnTo>
                  <a:pt x="204406" y="102654"/>
                </a:lnTo>
                <a:lnTo>
                  <a:pt x="306616" y="102654"/>
                </a:lnTo>
                <a:lnTo>
                  <a:pt x="306616" y="444"/>
                </a:lnTo>
                <a:close/>
              </a:path>
              <a:path w="408940" h="409575">
                <a:moveTo>
                  <a:pt x="408825" y="204838"/>
                </a:moveTo>
                <a:lnTo>
                  <a:pt x="306616" y="204838"/>
                </a:lnTo>
                <a:lnTo>
                  <a:pt x="204406" y="204838"/>
                </a:lnTo>
                <a:lnTo>
                  <a:pt x="204406" y="102654"/>
                </a:lnTo>
                <a:lnTo>
                  <a:pt x="102209" y="102654"/>
                </a:lnTo>
                <a:lnTo>
                  <a:pt x="102209" y="0"/>
                </a:lnTo>
                <a:lnTo>
                  <a:pt x="0" y="0"/>
                </a:lnTo>
                <a:lnTo>
                  <a:pt x="0" y="102870"/>
                </a:lnTo>
                <a:lnTo>
                  <a:pt x="0" y="307340"/>
                </a:lnTo>
                <a:lnTo>
                  <a:pt x="102196" y="307340"/>
                </a:lnTo>
                <a:lnTo>
                  <a:pt x="102196" y="409257"/>
                </a:lnTo>
                <a:lnTo>
                  <a:pt x="204406" y="409257"/>
                </a:lnTo>
                <a:lnTo>
                  <a:pt x="306616" y="409257"/>
                </a:lnTo>
                <a:lnTo>
                  <a:pt x="408825" y="409257"/>
                </a:lnTo>
                <a:lnTo>
                  <a:pt x="408825" y="2048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999024" y="5155110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794610" y="5052904"/>
            <a:ext cx="204470" cy="102235"/>
          </a:xfrm>
          <a:custGeom>
            <a:avLst/>
            <a:gdLst/>
            <a:ahLst/>
            <a:cxnLst/>
            <a:rect l="l" t="t" r="r" b="b"/>
            <a:pathLst>
              <a:path w="204470" h="102235">
                <a:moveTo>
                  <a:pt x="204419" y="0"/>
                </a:moveTo>
                <a:lnTo>
                  <a:pt x="102209" y="0"/>
                </a:lnTo>
                <a:lnTo>
                  <a:pt x="0" y="0"/>
                </a:lnTo>
                <a:lnTo>
                  <a:pt x="0" y="102209"/>
                </a:lnTo>
                <a:lnTo>
                  <a:pt x="102209" y="102209"/>
                </a:lnTo>
                <a:lnTo>
                  <a:pt x="204419" y="102209"/>
                </a:lnTo>
                <a:lnTo>
                  <a:pt x="2044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101230" y="4848501"/>
            <a:ext cx="102235" cy="306705"/>
          </a:xfrm>
          <a:custGeom>
            <a:avLst/>
            <a:gdLst/>
            <a:ahLst/>
            <a:cxnLst/>
            <a:rect l="l" t="t" r="r" b="b"/>
            <a:pathLst>
              <a:path w="102234" h="306704">
                <a:moveTo>
                  <a:pt x="102206" y="0"/>
                </a:moveTo>
                <a:lnTo>
                  <a:pt x="0" y="0"/>
                </a:lnTo>
                <a:lnTo>
                  <a:pt x="0" y="306608"/>
                </a:lnTo>
                <a:lnTo>
                  <a:pt x="102206" y="306608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794610" y="4848510"/>
            <a:ext cx="204470" cy="102235"/>
          </a:xfrm>
          <a:custGeom>
            <a:avLst/>
            <a:gdLst/>
            <a:ahLst/>
            <a:cxnLst/>
            <a:rect l="l" t="t" r="r" b="b"/>
            <a:pathLst>
              <a:path w="204470" h="102235">
                <a:moveTo>
                  <a:pt x="204419" y="0"/>
                </a:moveTo>
                <a:lnTo>
                  <a:pt x="102209" y="0"/>
                </a:lnTo>
                <a:lnTo>
                  <a:pt x="0" y="0"/>
                </a:lnTo>
                <a:lnTo>
                  <a:pt x="0" y="102209"/>
                </a:lnTo>
                <a:lnTo>
                  <a:pt x="102209" y="102209"/>
                </a:lnTo>
                <a:lnTo>
                  <a:pt x="204419" y="102209"/>
                </a:lnTo>
                <a:lnTo>
                  <a:pt x="2044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692415" y="5155110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385807" y="5052903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488007" y="4848066"/>
            <a:ext cx="306705" cy="307340"/>
          </a:xfrm>
          <a:custGeom>
            <a:avLst/>
            <a:gdLst/>
            <a:ahLst/>
            <a:cxnLst/>
            <a:rect l="l" t="t" r="r" b="b"/>
            <a:pathLst>
              <a:path w="306704" h="307339">
                <a:moveTo>
                  <a:pt x="204406" y="102654"/>
                </a:moveTo>
                <a:lnTo>
                  <a:pt x="102209" y="102654"/>
                </a:lnTo>
                <a:lnTo>
                  <a:pt x="102209" y="0"/>
                </a:lnTo>
                <a:lnTo>
                  <a:pt x="0" y="0"/>
                </a:lnTo>
                <a:lnTo>
                  <a:pt x="0" y="102870"/>
                </a:lnTo>
                <a:lnTo>
                  <a:pt x="0" y="204470"/>
                </a:lnTo>
                <a:lnTo>
                  <a:pt x="102196" y="204470"/>
                </a:lnTo>
                <a:lnTo>
                  <a:pt x="102196" y="204851"/>
                </a:lnTo>
                <a:lnTo>
                  <a:pt x="102196" y="307047"/>
                </a:lnTo>
                <a:lnTo>
                  <a:pt x="204406" y="307047"/>
                </a:lnTo>
                <a:lnTo>
                  <a:pt x="204406" y="102654"/>
                </a:lnTo>
                <a:close/>
              </a:path>
              <a:path w="306704" h="307339">
                <a:moveTo>
                  <a:pt x="306603" y="444"/>
                </a:moveTo>
                <a:lnTo>
                  <a:pt x="204406" y="444"/>
                </a:lnTo>
                <a:lnTo>
                  <a:pt x="204406" y="102654"/>
                </a:lnTo>
                <a:lnTo>
                  <a:pt x="306603" y="102654"/>
                </a:lnTo>
                <a:lnTo>
                  <a:pt x="306603" y="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568167" y="5052903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206" y="0"/>
                </a:moveTo>
                <a:lnTo>
                  <a:pt x="0" y="0"/>
                </a:lnTo>
                <a:lnTo>
                  <a:pt x="0" y="204412"/>
                </a:lnTo>
                <a:lnTo>
                  <a:pt x="102206" y="204412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772579" y="4950707"/>
            <a:ext cx="102235" cy="306705"/>
          </a:xfrm>
          <a:custGeom>
            <a:avLst/>
            <a:gdLst/>
            <a:ahLst/>
            <a:cxnLst/>
            <a:rect l="l" t="t" r="r" b="b"/>
            <a:pathLst>
              <a:path w="102234" h="306704">
                <a:moveTo>
                  <a:pt x="102206" y="0"/>
                </a:moveTo>
                <a:lnTo>
                  <a:pt x="0" y="0"/>
                </a:lnTo>
                <a:lnTo>
                  <a:pt x="0" y="306608"/>
                </a:lnTo>
                <a:lnTo>
                  <a:pt x="102206" y="306608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976982" y="5052903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206" y="0"/>
                </a:moveTo>
                <a:lnTo>
                  <a:pt x="0" y="0"/>
                </a:lnTo>
                <a:lnTo>
                  <a:pt x="0" y="204412"/>
                </a:lnTo>
                <a:lnTo>
                  <a:pt x="102206" y="204412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283590" y="5052903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206" y="0"/>
                </a:moveTo>
                <a:lnTo>
                  <a:pt x="0" y="0"/>
                </a:lnTo>
                <a:lnTo>
                  <a:pt x="0" y="204412"/>
                </a:lnTo>
                <a:lnTo>
                  <a:pt x="102206" y="204412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670373" y="5052903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079181" y="4848510"/>
            <a:ext cx="204470" cy="306705"/>
          </a:xfrm>
          <a:custGeom>
            <a:avLst/>
            <a:gdLst/>
            <a:ahLst/>
            <a:cxnLst/>
            <a:rect l="l" t="t" r="r" b="b"/>
            <a:pathLst>
              <a:path w="204470" h="306704">
                <a:moveTo>
                  <a:pt x="204406" y="0"/>
                </a:moveTo>
                <a:lnTo>
                  <a:pt x="102196" y="0"/>
                </a:lnTo>
                <a:lnTo>
                  <a:pt x="102196" y="204393"/>
                </a:lnTo>
                <a:lnTo>
                  <a:pt x="0" y="204393"/>
                </a:lnTo>
                <a:lnTo>
                  <a:pt x="0" y="306603"/>
                </a:lnTo>
                <a:lnTo>
                  <a:pt x="102209" y="306603"/>
                </a:lnTo>
                <a:lnTo>
                  <a:pt x="102196" y="204406"/>
                </a:lnTo>
                <a:lnTo>
                  <a:pt x="204406" y="204406"/>
                </a:lnTo>
                <a:lnTo>
                  <a:pt x="204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874775" y="4848510"/>
            <a:ext cx="204470" cy="102235"/>
          </a:xfrm>
          <a:custGeom>
            <a:avLst/>
            <a:gdLst/>
            <a:ahLst/>
            <a:cxnLst/>
            <a:rect l="l" t="t" r="r" b="b"/>
            <a:pathLst>
              <a:path w="204470" h="102235">
                <a:moveTo>
                  <a:pt x="204406" y="0"/>
                </a:moveTo>
                <a:lnTo>
                  <a:pt x="102196" y="0"/>
                </a:lnTo>
                <a:lnTo>
                  <a:pt x="0" y="0"/>
                </a:lnTo>
                <a:lnTo>
                  <a:pt x="0" y="102209"/>
                </a:lnTo>
                <a:lnTo>
                  <a:pt x="102196" y="102209"/>
                </a:lnTo>
                <a:lnTo>
                  <a:pt x="204406" y="102209"/>
                </a:lnTo>
                <a:lnTo>
                  <a:pt x="204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283590" y="4848501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465961" y="5155110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954939" y="4950707"/>
            <a:ext cx="102235" cy="306705"/>
          </a:xfrm>
          <a:custGeom>
            <a:avLst/>
            <a:gdLst/>
            <a:ahLst/>
            <a:cxnLst/>
            <a:rect l="l" t="t" r="r" b="b"/>
            <a:pathLst>
              <a:path w="102234" h="306704">
                <a:moveTo>
                  <a:pt x="102206" y="0"/>
                </a:moveTo>
                <a:lnTo>
                  <a:pt x="0" y="0"/>
                </a:lnTo>
                <a:lnTo>
                  <a:pt x="0" y="306608"/>
                </a:lnTo>
                <a:lnTo>
                  <a:pt x="102206" y="306608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261548" y="5155110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750520" y="4848510"/>
            <a:ext cx="204470" cy="306705"/>
          </a:xfrm>
          <a:custGeom>
            <a:avLst/>
            <a:gdLst/>
            <a:ahLst/>
            <a:cxnLst/>
            <a:rect l="l" t="t" r="r" b="b"/>
            <a:pathLst>
              <a:path w="204470" h="306704">
                <a:moveTo>
                  <a:pt x="204419" y="204393"/>
                </a:moveTo>
                <a:lnTo>
                  <a:pt x="102209" y="204393"/>
                </a:lnTo>
                <a:lnTo>
                  <a:pt x="102209" y="0"/>
                </a:lnTo>
                <a:lnTo>
                  <a:pt x="0" y="0"/>
                </a:lnTo>
                <a:lnTo>
                  <a:pt x="0" y="306603"/>
                </a:lnTo>
                <a:lnTo>
                  <a:pt x="102209" y="306603"/>
                </a:lnTo>
                <a:lnTo>
                  <a:pt x="204419" y="306603"/>
                </a:lnTo>
                <a:lnTo>
                  <a:pt x="204419" y="2043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057136" y="4950719"/>
            <a:ext cx="306705" cy="204470"/>
          </a:xfrm>
          <a:custGeom>
            <a:avLst/>
            <a:gdLst/>
            <a:ahLst/>
            <a:cxnLst/>
            <a:rect l="l" t="t" r="r" b="b"/>
            <a:pathLst>
              <a:path w="306704" h="204470">
                <a:moveTo>
                  <a:pt x="306616" y="0"/>
                </a:moveTo>
                <a:lnTo>
                  <a:pt x="204406" y="0"/>
                </a:lnTo>
                <a:lnTo>
                  <a:pt x="204406" y="102184"/>
                </a:lnTo>
                <a:lnTo>
                  <a:pt x="102209" y="102184"/>
                </a:lnTo>
                <a:lnTo>
                  <a:pt x="0" y="102184"/>
                </a:lnTo>
                <a:lnTo>
                  <a:pt x="0" y="204393"/>
                </a:lnTo>
                <a:lnTo>
                  <a:pt x="102196" y="204393"/>
                </a:lnTo>
                <a:lnTo>
                  <a:pt x="204406" y="204393"/>
                </a:lnTo>
                <a:lnTo>
                  <a:pt x="204406" y="102196"/>
                </a:lnTo>
                <a:lnTo>
                  <a:pt x="306616" y="102196"/>
                </a:lnTo>
                <a:lnTo>
                  <a:pt x="306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465961" y="4848501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206" y="0"/>
                </a:moveTo>
                <a:lnTo>
                  <a:pt x="0" y="0"/>
                </a:lnTo>
                <a:lnTo>
                  <a:pt x="0" y="204412"/>
                </a:lnTo>
                <a:lnTo>
                  <a:pt x="102206" y="204412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852733" y="4848501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057136" y="4848510"/>
            <a:ext cx="204470" cy="102235"/>
          </a:xfrm>
          <a:custGeom>
            <a:avLst/>
            <a:gdLst/>
            <a:ahLst/>
            <a:cxnLst/>
            <a:rect l="l" t="t" r="r" b="b"/>
            <a:pathLst>
              <a:path w="204470" h="102235">
                <a:moveTo>
                  <a:pt x="204406" y="0"/>
                </a:moveTo>
                <a:lnTo>
                  <a:pt x="102209" y="0"/>
                </a:lnTo>
                <a:lnTo>
                  <a:pt x="0" y="0"/>
                </a:lnTo>
                <a:lnTo>
                  <a:pt x="0" y="102209"/>
                </a:lnTo>
                <a:lnTo>
                  <a:pt x="102196" y="102209"/>
                </a:lnTo>
                <a:lnTo>
                  <a:pt x="204406" y="102209"/>
                </a:lnTo>
                <a:lnTo>
                  <a:pt x="204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363755" y="4848501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341712" y="5155110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546115" y="5052903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239497" y="4848510"/>
            <a:ext cx="204470" cy="306705"/>
          </a:xfrm>
          <a:custGeom>
            <a:avLst/>
            <a:gdLst/>
            <a:ahLst/>
            <a:cxnLst/>
            <a:rect l="l" t="t" r="r" b="b"/>
            <a:pathLst>
              <a:path w="204470" h="306704">
                <a:moveTo>
                  <a:pt x="204419" y="0"/>
                </a:moveTo>
                <a:lnTo>
                  <a:pt x="102209" y="0"/>
                </a:lnTo>
                <a:lnTo>
                  <a:pt x="102209" y="204393"/>
                </a:lnTo>
                <a:lnTo>
                  <a:pt x="0" y="204393"/>
                </a:lnTo>
                <a:lnTo>
                  <a:pt x="0" y="306603"/>
                </a:lnTo>
                <a:lnTo>
                  <a:pt x="102209" y="306603"/>
                </a:lnTo>
                <a:lnTo>
                  <a:pt x="102209" y="204406"/>
                </a:lnTo>
                <a:lnTo>
                  <a:pt x="204419" y="204406"/>
                </a:lnTo>
                <a:lnTo>
                  <a:pt x="2044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546113" y="4848510"/>
            <a:ext cx="204470" cy="102235"/>
          </a:xfrm>
          <a:custGeom>
            <a:avLst/>
            <a:gdLst/>
            <a:ahLst/>
            <a:cxnLst/>
            <a:rect l="l" t="t" r="r" b="b"/>
            <a:pathLst>
              <a:path w="204470" h="102235">
                <a:moveTo>
                  <a:pt x="204406" y="0"/>
                </a:moveTo>
                <a:lnTo>
                  <a:pt x="102196" y="0"/>
                </a:lnTo>
                <a:lnTo>
                  <a:pt x="0" y="0"/>
                </a:lnTo>
                <a:lnTo>
                  <a:pt x="0" y="102209"/>
                </a:lnTo>
                <a:lnTo>
                  <a:pt x="102196" y="102209"/>
                </a:lnTo>
                <a:lnTo>
                  <a:pt x="204406" y="102209"/>
                </a:lnTo>
                <a:lnTo>
                  <a:pt x="204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488013" y="4644099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206" y="0"/>
                </a:moveTo>
                <a:lnTo>
                  <a:pt x="0" y="0"/>
                </a:lnTo>
                <a:lnTo>
                  <a:pt x="0" y="204402"/>
                </a:lnTo>
                <a:lnTo>
                  <a:pt x="102206" y="204402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590204" y="4541894"/>
            <a:ext cx="204470" cy="306705"/>
          </a:xfrm>
          <a:custGeom>
            <a:avLst/>
            <a:gdLst/>
            <a:ahLst/>
            <a:cxnLst/>
            <a:rect l="l" t="t" r="r" b="b"/>
            <a:pathLst>
              <a:path w="204470" h="306704">
                <a:moveTo>
                  <a:pt x="102209" y="0"/>
                </a:moveTo>
                <a:lnTo>
                  <a:pt x="0" y="0"/>
                </a:lnTo>
                <a:lnTo>
                  <a:pt x="0" y="102209"/>
                </a:lnTo>
                <a:lnTo>
                  <a:pt x="102209" y="102209"/>
                </a:lnTo>
                <a:lnTo>
                  <a:pt x="102209" y="0"/>
                </a:lnTo>
                <a:close/>
              </a:path>
              <a:path w="204470" h="306704">
                <a:moveTo>
                  <a:pt x="204406" y="102209"/>
                </a:moveTo>
                <a:lnTo>
                  <a:pt x="102209" y="102209"/>
                </a:lnTo>
                <a:lnTo>
                  <a:pt x="102209" y="306616"/>
                </a:lnTo>
                <a:lnTo>
                  <a:pt x="204406" y="306616"/>
                </a:lnTo>
                <a:lnTo>
                  <a:pt x="204406" y="1022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079181" y="4541894"/>
            <a:ext cx="306705" cy="306705"/>
          </a:xfrm>
          <a:custGeom>
            <a:avLst/>
            <a:gdLst/>
            <a:ahLst/>
            <a:cxnLst/>
            <a:rect l="l" t="t" r="r" b="b"/>
            <a:pathLst>
              <a:path w="306704" h="306704">
                <a:moveTo>
                  <a:pt x="306603" y="0"/>
                </a:moveTo>
                <a:lnTo>
                  <a:pt x="204406" y="0"/>
                </a:lnTo>
                <a:lnTo>
                  <a:pt x="204406" y="204406"/>
                </a:lnTo>
                <a:lnTo>
                  <a:pt x="102209" y="204406"/>
                </a:lnTo>
                <a:lnTo>
                  <a:pt x="102209" y="102209"/>
                </a:lnTo>
                <a:lnTo>
                  <a:pt x="0" y="102209"/>
                </a:lnTo>
                <a:lnTo>
                  <a:pt x="0" y="204419"/>
                </a:lnTo>
                <a:lnTo>
                  <a:pt x="102196" y="204419"/>
                </a:lnTo>
                <a:lnTo>
                  <a:pt x="102196" y="306616"/>
                </a:lnTo>
                <a:lnTo>
                  <a:pt x="204406" y="306616"/>
                </a:lnTo>
                <a:lnTo>
                  <a:pt x="306603" y="306616"/>
                </a:lnTo>
                <a:lnTo>
                  <a:pt x="3066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568158" y="4644104"/>
            <a:ext cx="204470" cy="204470"/>
          </a:xfrm>
          <a:custGeom>
            <a:avLst/>
            <a:gdLst/>
            <a:ahLst/>
            <a:cxnLst/>
            <a:rect l="l" t="t" r="r" b="b"/>
            <a:pathLst>
              <a:path w="204470" h="204470">
                <a:moveTo>
                  <a:pt x="204419" y="0"/>
                </a:moveTo>
                <a:lnTo>
                  <a:pt x="102209" y="0"/>
                </a:lnTo>
                <a:lnTo>
                  <a:pt x="102209" y="102196"/>
                </a:lnTo>
                <a:lnTo>
                  <a:pt x="0" y="102196"/>
                </a:lnTo>
                <a:lnTo>
                  <a:pt x="0" y="204406"/>
                </a:lnTo>
                <a:lnTo>
                  <a:pt x="102209" y="204406"/>
                </a:lnTo>
                <a:lnTo>
                  <a:pt x="204419" y="204406"/>
                </a:lnTo>
                <a:lnTo>
                  <a:pt x="2044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874775" y="4644099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568167" y="4541893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772579" y="4541893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057136" y="4643596"/>
            <a:ext cx="306705" cy="205104"/>
          </a:xfrm>
          <a:custGeom>
            <a:avLst/>
            <a:gdLst/>
            <a:ahLst/>
            <a:cxnLst/>
            <a:rect l="l" t="t" r="r" b="b"/>
            <a:pathLst>
              <a:path w="306704" h="205104">
                <a:moveTo>
                  <a:pt x="306616" y="508"/>
                </a:moveTo>
                <a:lnTo>
                  <a:pt x="204406" y="508"/>
                </a:lnTo>
                <a:lnTo>
                  <a:pt x="204406" y="102704"/>
                </a:lnTo>
                <a:lnTo>
                  <a:pt x="102209" y="102704"/>
                </a:lnTo>
                <a:lnTo>
                  <a:pt x="102209" y="0"/>
                </a:lnTo>
                <a:lnTo>
                  <a:pt x="0" y="0"/>
                </a:lnTo>
                <a:lnTo>
                  <a:pt x="0" y="102870"/>
                </a:lnTo>
                <a:lnTo>
                  <a:pt x="0" y="204470"/>
                </a:lnTo>
                <a:lnTo>
                  <a:pt x="102196" y="204470"/>
                </a:lnTo>
                <a:lnTo>
                  <a:pt x="102196" y="204914"/>
                </a:lnTo>
                <a:lnTo>
                  <a:pt x="204406" y="204914"/>
                </a:lnTo>
                <a:lnTo>
                  <a:pt x="204406" y="102717"/>
                </a:lnTo>
                <a:lnTo>
                  <a:pt x="306616" y="102717"/>
                </a:lnTo>
                <a:lnTo>
                  <a:pt x="306616" y="5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203436" y="4541894"/>
            <a:ext cx="408940" cy="204470"/>
          </a:xfrm>
          <a:custGeom>
            <a:avLst/>
            <a:gdLst/>
            <a:ahLst/>
            <a:cxnLst/>
            <a:rect l="l" t="t" r="r" b="b"/>
            <a:pathLst>
              <a:path w="408940" h="204470">
                <a:moveTo>
                  <a:pt x="408825" y="0"/>
                </a:moveTo>
                <a:lnTo>
                  <a:pt x="306616" y="0"/>
                </a:lnTo>
                <a:lnTo>
                  <a:pt x="306616" y="102209"/>
                </a:lnTo>
                <a:lnTo>
                  <a:pt x="204406" y="102209"/>
                </a:lnTo>
                <a:lnTo>
                  <a:pt x="102209" y="102209"/>
                </a:lnTo>
                <a:lnTo>
                  <a:pt x="0" y="102209"/>
                </a:lnTo>
                <a:lnTo>
                  <a:pt x="0" y="204419"/>
                </a:lnTo>
                <a:lnTo>
                  <a:pt x="408825" y="204419"/>
                </a:lnTo>
                <a:lnTo>
                  <a:pt x="4088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896820" y="4541996"/>
            <a:ext cx="306705" cy="204470"/>
          </a:xfrm>
          <a:custGeom>
            <a:avLst/>
            <a:gdLst/>
            <a:ahLst/>
            <a:cxnLst/>
            <a:rect l="l" t="t" r="r" b="b"/>
            <a:pathLst>
              <a:path w="306704" h="204470">
                <a:moveTo>
                  <a:pt x="306616" y="102108"/>
                </a:moveTo>
                <a:lnTo>
                  <a:pt x="204406" y="102108"/>
                </a:lnTo>
                <a:lnTo>
                  <a:pt x="102209" y="102108"/>
                </a:lnTo>
                <a:lnTo>
                  <a:pt x="102209" y="101600"/>
                </a:lnTo>
                <a:lnTo>
                  <a:pt x="102209" y="0"/>
                </a:lnTo>
                <a:lnTo>
                  <a:pt x="0" y="0"/>
                </a:lnTo>
                <a:lnTo>
                  <a:pt x="0" y="101600"/>
                </a:lnTo>
                <a:lnTo>
                  <a:pt x="0" y="204470"/>
                </a:lnTo>
                <a:lnTo>
                  <a:pt x="102209" y="204470"/>
                </a:lnTo>
                <a:lnTo>
                  <a:pt x="102209" y="204317"/>
                </a:lnTo>
                <a:lnTo>
                  <a:pt x="204406" y="204317"/>
                </a:lnTo>
                <a:lnTo>
                  <a:pt x="306616" y="204317"/>
                </a:lnTo>
                <a:lnTo>
                  <a:pt x="306616" y="102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465961" y="4541893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206" y="0"/>
                </a:moveTo>
                <a:lnTo>
                  <a:pt x="0" y="0"/>
                </a:lnTo>
                <a:lnTo>
                  <a:pt x="0" y="204412"/>
                </a:lnTo>
                <a:lnTo>
                  <a:pt x="102206" y="204412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750520" y="4541894"/>
            <a:ext cx="204470" cy="204470"/>
          </a:xfrm>
          <a:custGeom>
            <a:avLst/>
            <a:gdLst/>
            <a:ahLst/>
            <a:cxnLst/>
            <a:rect l="l" t="t" r="r" b="b"/>
            <a:pathLst>
              <a:path w="204470" h="204470">
                <a:moveTo>
                  <a:pt x="204419" y="0"/>
                </a:moveTo>
                <a:lnTo>
                  <a:pt x="102209" y="0"/>
                </a:lnTo>
                <a:lnTo>
                  <a:pt x="102209" y="102209"/>
                </a:lnTo>
                <a:lnTo>
                  <a:pt x="0" y="102209"/>
                </a:lnTo>
                <a:lnTo>
                  <a:pt x="0" y="204419"/>
                </a:lnTo>
                <a:lnTo>
                  <a:pt x="102209" y="204419"/>
                </a:lnTo>
                <a:lnTo>
                  <a:pt x="204419" y="204419"/>
                </a:lnTo>
                <a:lnTo>
                  <a:pt x="2044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239497" y="4541894"/>
            <a:ext cx="511175" cy="204470"/>
          </a:xfrm>
          <a:custGeom>
            <a:avLst/>
            <a:gdLst/>
            <a:ahLst/>
            <a:cxnLst/>
            <a:rect l="l" t="t" r="r" b="b"/>
            <a:pathLst>
              <a:path w="511175" h="204470">
                <a:moveTo>
                  <a:pt x="511022" y="102209"/>
                </a:moveTo>
                <a:lnTo>
                  <a:pt x="511022" y="102209"/>
                </a:lnTo>
                <a:lnTo>
                  <a:pt x="102209" y="102209"/>
                </a:lnTo>
                <a:lnTo>
                  <a:pt x="102209" y="0"/>
                </a:lnTo>
                <a:lnTo>
                  <a:pt x="0" y="0"/>
                </a:lnTo>
                <a:lnTo>
                  <a:pt x="0" y="204419"/>
                </a:lnTo>
                <a:lnTo>
                  <a:pt x="102209" y="204419"/>
                </a:lnTo>
                <a:lnTo>
                  <a:pt x="204406" y="204419"/>
                </a:lnTo>
                <a:lnTo>
                  <a:pt x="306616" y="204419"/>
                </a:lnTo>
                <a:lnTo>
                  <a:pt x="408813" y="204419"/>
                </a:lnTo>
                <a:lnTo>
                  <a:pt x="511022" y="204419"/>
                </a:lnTo>
                <a:lnTo>
                  <a:pt x="511022" y="1022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510055" y="4133067"/>
            <a:ext cx="102235" cy="408940"/>
          </a:xfrm>
          <a:custGeom>
            <a:avLst/>
            <a:gdLst/>
            <a:ahLst/>
            <a:cxnLst/>
            <a:rect l="l" t="t" r="r" b="b"/>
            <a:pathLst>
              <a:path w="102234" h="408939">
                <a:moveTo>
                  <a:pt x="102206" y="0"/>
                </a:moveTo>
                <a:lnTo>
                  <a:pt x="0" y="0"/>
                </a:lnTo>
                <a:lnTo>
                  <a:pt x="0" y="408814"/>
                </a:lnTo>
                <a:lnTo>
                  <a:pt x="102206" y="408814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101226" y="4235278"/>
            <a:ext cx="306705" cy="306705"/>
          </a:xfrm>
          <a:custGeom>
            <a:avLst/>
            <a:gdLst/>
            <a:ahLst/>
            <a:cxnLst/>
            <a:rect l="l" t="t" r="r" b="b"/>
            <a:pathLst>
              <a:path w="306704" h="306704">
                <a:moveTo>
                  <a:pt x="306616" y="0"/>
                </a:moveTo>
                <a:lnTo>
                  <a:pt x="204419" y="0"/>
                </a:lnTo>
                <a:lnTo>
                  <a:pt x="102209" y="0"/>
                </a:lnTo>
                <a:lnTo>
                  <a:pt x="0" y="0"/>
                </a:lnTo>
                <a:lnTo>
                  <a:pt x="0" y="306616"/>
                </a:lnTo>
                <a:lnTo>
                  <a:pt x="102209" y="306616"/>
                </a:lnTo>
                <a:lnTo>
                  <a:pt x="204406" y="306616"/>
                </a:lnTo>
                <a:lnTo>
                  <a:pt x="306616" y="306616"/>
                </a:lnTo>
                <a:lnTo>
                  <a:pt x="306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896828" y="4133067"/>
            <a:ext cx="102235" cy="408940"/>
          </a:xfrm>
          <a:custGeom>
            <a:avLst/>
            <a:gdLst/>
            <a:ahLst/>
            <a:cxnLst/>
            <a:rect l="l" t="t" r="r" b="b"/>
            <a:pathLst>
              <a:path w="102234" h="408939">
                <a:moveTo>
                  <a:pt x="102206" y="0"/>
                </a:moveTo>
                <a:lnTo>
                  <a:pt x="0" y="0"/>
                </a:lnTo>
                <a:lnTo>
                  <a:pt x="0" y="408814"/>
                </a:lnTo>
                <a:lnTo>
                  <a:pt x="102206" y="408814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283588" y="4133055"/>
            <a:ext cx="511175" cy="408940"/>
          </a:xfrm>
          <a:custGeom>
            <a:avLst/>
            <a:gdLst/>
            <a:ahLst/>
            <a:cxnLst/>
            <a:rect l="l" t="t" r="r" b="b"/>
            <a:pathLst>
              <a:path w="511175" h="408939">
                <a:moveTo>
                  <a:pt x="102196" y="306628"/>
                </a:moveTo>
                <a:lnTo>
                  <a:pt x="0" y="306628"/>
                </a:lnTo>
                <a:lnTo>
                  <a:pt x="0" y="408838"/>
                </a:lnTo>
                <a:lnTo>
                  <a:pt x="102196" y="408838"/>
                </a:lnTo>
                <a:lnTo>
                  <a:pt x="102196" y="306628"/>
                </a:lnTo>
                <a:close/>
              </a:path>
              <a:path w="511175" h="408939">
                <a:moveTo>
                  <a:pt x="511022" y="306628"/>
                </a:moveTo>
                <a:lnTo>
                  <a:pt x="408825" y="306628"/>
                </a:lnTo>
                <a:lnTo>
                  <a:pt x="408825" y="102222"/>
                </a:lnTo>
                <a:lnTo>
                  <a:pt x="306628" y="102222"/>
                </a:lnTo>
                <a:lnTo>
                  <a:pt x="306616" y="101600"/>
                </a:lnTo>
                <a:lnTo>
                  <a:pt x="306628" y="0"/>
                </a:lnTo>
                <a:lnTo>
                  <a:pt x="204419" y="0"/>
                </a:lnTo>
                <a:lnTo>
                  <a:pt x="102209" y="12"/>
                </a:lnTo>
                <a:lnTo>
                  <a:pt x="102209" y="102222"/>
                </a:lnTo>
                <a:lnTo>
                  <a:pt x="204419" y="102222"/>
                </a:lnTo>
                <a:lnTo>
                  <a:pt x="204419" y="204470"/>
                </a:lnTo>
                <a:lnTo>
                  <a:pt x="306616" y="204470"/>
                </a:lnTo>
                <a:lnTo>
                  <a:pt x="306616" y="408838"/>
                </a:lnTo>
                <a:lnTo>
                  <a:pt x="408825" y="408838"/>
                </a:lnTo>
                <a:lnTo>
                  <a:pt x="511022" y="408838"/>
                </a:lnTo>
                <a:lnTo>
                  <a:pt x="511022" y="306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079188" y="4439676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568167" y="4337470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206" y="0"/>
                </a:moveTo>
                <a:lnTo>
                  <a:pt x="0" y="0"/>
                </a:lnTo>
                <a:lnTo>
                  <a:pt x="0" y="204412"/>
                </a:lnTo>
                <a:lnTo>
                  <a:pt x="102206" y="204412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772578" y="4133068"/>
            <a:ext cx="408940" cy="408940"/>
          </a:xfrm>
          <a:custGeom>
            <a:avLst/>
            <a:gdLst/>
            <a:ahLst/>
            <a:cxnLst/>
            <a:rect l="l" t="t" r="r" b="b"/>
            <a:pathLst>
              <a:path w="408940" h="408939">
                <a:moveTo>
                  <a:pt x="408813" y="102209"/>
                </a:moveTo>
                <a:lnTo>
                  <a:pt x="306603" y="102209"/>
                </a:lnTo>
                <a:lnTo>
                  <a:pt x="306603" y="0"/>
                </a:lnTo>
                <a:lnTo>
                  <a:pt x="204393" y="0"/>
                </a:lnTo>
                <a:lnTo>
                  <a:pt x="204393" y="204406"/>
                </a:lnTo>
                <a:lnTo>
                  <a:pt x="102196" y="204406"/>
                </a:lnTo>
                <a:lnTo>
                  <a:pt x="0" y="204457"/>
                </a:lnTo>
                <a:lnTo>
                  <a:pt x="0" y="306057"/>
                </a:lnTo>
                <a:lnTo>
                  <a:pt x="0" y="408927"/>
                </a:lnTo>
                <a:lnTo>
                  <a:pt x="102196" y="408927"/>
                </a:lnTo>
                <a:lnTo>
                  <a:pt x="102196" y="306616"/>
                </a:lnTo>
                <a:lnTo>
                  <a:pt x="204393" y="306616"/>
                </a:lnTo>
                <a:lnTo>
                  <a:pt x="204393" y="204419"/>
                </a:lnTo>
                <a:lnTo>
                  <a:pt x="306603" y="204419"/>
                </a:lnTo>
                <a:lnTo>
                  <a:pt x="408813" y="204419"/>
                </a:lnTo>
                <a:lnTo>
                  <a:pt x="408813" y="1022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568158" y="4133068"/>
            <a:ext cx="408940" cy="102235"/>
          </a:xfrm>
          <a:custGeom>
            <a:avLst/>
            <a:gdLst/>
            <a:ahLst/>
            <a:cxnLst/>
            <a:rect l="l" t="t" r="r" b="b"/>
            <a:pathLst>
              <a:path w="408940" h="102235">
                <a:moveTo>
                  <a:pt x="408813" y="0"/>
                </a:moveTo>
                <a:lnTo>
                  <a:pt x="306616" y="0"/>
                </a:lnTo>
                <a:lnTo>
                  <a:pt x="204419" y="0"/>
                </a:lnTo>
                <a:lnTo>
                  <a:pt x="102209" y="0"/>
                </a:lnTo>
                <a:lnTo>
                  <a:pt x="0" y="0"/>
                </a:lnTo>
                <a:lnTo>
                  <a:pt x="0" y="102209"/>
                </a:lnTo>
                <a:lnTo>
                  <a:pt x="102209" y="102209"/>
                </a:lnTo>
                <a:lnTo>
                  <a:pt x="204419" y="102209"/>
                </a:lnTo>
                <a:lnTo>
                  <a:pt x="306616" y="102209"/>
                </a:lnTo>
                <a:lnTo>
                  <a:pt x="408813" y="102209"/>
                </a:lnTo>
                <a:lnTo>
                  <a:pt x="4088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181378" y="4133068"/>
            <a:ext cx="204470" cy="102235"/>
          </a:xfrm>
          <a:custGeom>
            <a:avLst/>
            <a:gdLst/>
            <a:ahLst/>
            <a:cxnLst/>
            <a:rect l="l" t="t" r="r" b="b"/>
            <a:pathLst>
              <a:path w="204470" h="102235">
                <a:moveTo>
                  <a:pt x="204406" y="0"/>
                </a:moveTo>
                <a:lnTo>
                  <a:pt x="102209" y="0"/>
                </a:lnTo>
                <a:lnTo>
                  <a:pt x="0" y="0"/>
                </a:lnTo>
                <a:lnTo>
                  <a:pt x="0" y="102209"/>
                </a:lnTo>
                <a:lnTo>
                  <a:pt x="102209" y="102209"/>
                </a:lnTo>
                <a:lnTo>
                  <a:pt x="204406" y="102209"/>
                </a:lnTo>
                <a:lnTo>
                  <a:pt x="204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057136" y="4133055"/>
            <a:ext cx="204470" cy="408940"/>
          </a:xfrm>
          <a:custGeom>
            <a:avLst/>
            <a:gdLst/>
            <a:ahLst/>
            <a:cxnLst/>
            <a:rect l="l" t="t" r="r" b="b"/>
            <a:pathLst>
              <a:path w="204470" h="408939">
                <a:moveTo>
                  <a:pt x="204406" y="0"/>
                </a:moveTo>
                <a:lnTo>
                  <a:pt x="102209" y="0"/>
                </a:lnTo>
                <a:lnTo>
                  <a:pt x="102209" y="204419"/>
                </a:lnTo>
                <a:lnTo>
                  <a:pt x="0" y="204419"/>
                </a:lnTo>
                <a:lnTo>
                  <a:pt x="0" y="408838"/>
                </a:lnTo>
                <a:lnTo>
                  <a:pt x="102196" y="408838"/>
                </a:lnTo>
                <a:lnTo>
                  <a:pt x="204406" y="408838"/>
                </a:lnTo>
                <a:lnTo>
                  <a:pt x="204406" y="204470"/>
                </a:lnTo>
                <a:lnTo>
                  <a:pt x="204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465961" y="4337470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261542" y="4235278"/>
            <a:ext cx="204470" cy="102235"/>
          </a:xfrm>
          <a:custGeom>
            <a:avLst/>
            <a:gdLst/>
            <a:ahLst/>
            <a:cxnLst/>
            <a:rect l="l" t="t" r="r" b="b"/>
            <a:pathLst>
              <a:path w="204470" h="102235">
                <a:moveTo>
                  <a:pt x="204406" y="0"/>
                </a:moveTo>
                <a:lnTo>
                  <a:pt x="102209" y="0"/>
                </a:lnTo>
                <a:lnTo>
                  <a:pt x="0" y="0"/>
                </a:lnTo>
                <a:lnTo>
                  <a:pt x="0" y="102209"/>
                </a:lnTo>
                <a:lnTo>
                  <a:pt x="102209" y="102209"/>
                </a:lnTo>
                <a:lnTo>
                  <a:pt x="204406" y="102209"/>
                </a:lnTo>
                <a:lnTo>
                  <a:pt x="204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057136" y="4133068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209" y="0"/>
                </a:moveTo>
                <a:lnTo>
                  <a:pt x="0" y="0"/>
                </a:lnTo>
                <a:lnTo>
                  <a:pt x="0" y="102209"/>
                </a:lnTo>
                <a:lnTo>
                  <a:pt x="102196" y="102209"/>
                </a:lnTo>
                <a:lnTo>
                  <a:pt x="1022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465961" y="4133067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852733" y="4133067"/>
            <a:ext cx="102235" cy="408940"/>
          </a:xfrm>
          <a:custGeom>
            <a:avLst/>
            <a:gdLst/>
            <a:ahLst/>
            <a:cxnLst/>
            <a:rect l="l" t="t" r="r" b="b"/>
            <a:pathLst>
              <a:path w="102234" h="408939">
                <a:moveTo>
                  <a:pt x="102206" y="0"/>
                </a:moveTo>
                <a:lnTo>
                  <a:pt x="0" y="0"/>
                </a:lnTo>
                <a:lnTo>
                  <a:pt x="0" y="408814"/>
                </a:lnTo>
                <a:lnTo>
                  <a:pt x="102206" y="408814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443903" y="4235278"/>
            <a:ext cx="306705" cy="306705"/>
          </a:xfrm>
          <a:custGeom>
            <a:avLst/>
            <a:gdLst/>
            <a:ahLst/>
            <a:cxnLst/>
            <a:rect l="l" t="t" r="r" b="b"/>
            <a:pathLst>
              <a:path w="306704" h="306704">
                <a:moveTo>
                  <a:pt x="306616" y="0"/>
                </a:moveTo>
                <a:lnTo>
                  <a:pt x="204406" y="0"/>
                </a:lnTo>
                <a:lnTo>
                  <a:pt x="102209" y="0"/>
                </a:lnTo>
                <a:lnTo>
                  <a:pt x="0" y="0"/>
                </a:lnTo>
                <a:lnTo>
                  <a:pt x="0" y="306616"/>
                </a:lnTo>
                <a:lnTo>
                  <a:pt x="102209" y="306616"/>
                </a:lnTo>
                <a:lnTo>
                  <a:pt x="204406" y="306616"/>
                </a:lnTo>
                <a:lnTo>
                  <a:pt x="306616" y="306616"/>
                </a:lnTo>
                <a:lnTo>
                  <a:pt x="306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239506" y="4133067"/>
            <a:ext cx="102235" cy="408940"/>
          </a:xfrm>
          <a:custGeom>
            <a:avLst/>
            <a:gdLst/>
            <a:ahLst/>
            <a:cxnLst/>
            <a:rect l="l" t="t" r="r" b="b"/>
            <a:pathLst>
              <a:path w="102235" h="408939">
                <a:moveTo>
                  <a:pt x="102206" y="0"/>
                </a:moveTo>
                <a:lnTo>
                  <a:pt x="0" y="0"/>
                </a:lnTo>
                <a:lnTo>
                  <a:pt x="0" y="408814"/>
                </a:lnTo>
                <a:lnTo>
                  <a:pt x="102206" y="408814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203436" y="4030871"/>
            <a:ext cx="408940" cy="102235"/>
          </a:xfrm>
          <a:custGeom>
            <a:avLst/>
            <a:gdLst/>
            <a:ahLst/>
            <a:cxnLst/>
            <a:rect l="l" t="t" r="r" b="b"/>
            <a:pathLst>
              <a:path w="408940" h="102235">
                <a:moveTo>
                  <a:pt x="408825" y="0"/>
                </a:moveTo>
                <a:lnTo>
                  <a:pt x="408825" y="0"/>
                </a:lnTo>
                <a:lnTo>
                  <a:pt x="0" y="0"/>
                </a:lnTo>
                <a:lnTo>
                  <a:pt x="0" y="102196"/>
                </a:lnTo>
                <a:lnTo>
                  <a:pt x="408825" y="102196"/>
                </a:lnTo>
                <a:lnTo>
                  <a:pt x="4088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896820" y="4030871"/>
            <a:ext cx="306705" cy="102235"/>
          </a:xfrm>
          <a:custGeom>
            <a:avLst/>
            <a:gdLst/>
            <a:ahLst/>
            <a:cxnLst/>
            <a:rect l="l" t="t" r="r" b="b"/>
            <a:pathLst>
              <a:path w="306704" h="102235">
                <a:moveTo>
                  <a:pt x="306616" y="0"/>
                </a:moveTo>
                <a:lnTo>
                  <a:pt x="204406" y="0"/>
                </a:lnTo>
                <a:lnTo>
                  <a:pt x="102209" y="0"/>
                </a:lnTo>
                <a:lnTo>
                  <a:pt x="0" y="0"/>
                </a:lnTo>
                <a:lnTo>
                  <a:pt x="0" y="102196"/>
                </a:lnTo>
                <a:lnTo>
                  <a:pt x="102196" y="102196"/>
                </a:lnTo>
                <a:lnTo>
                  <a:pt x="204406" y="102196"/>
                </a:lnTo>
                <a:lnTo>
                  <a:pt x="306616" y="102196"/>
                </a:lnTo>
                <a:lnTo>
                  <a:pt x="306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488013" y="4030861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181384" y="4030861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670373" y="4030861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465961" y="4030861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261548" y="4030861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206" y="0"/>
                </a:moveTo>
                <a:lnTo>
                  <a:pt x="0" y="0"/>
                </a:lnTo>
                <a:lnTo>
                  <a:pt x="0" y="102206"/>
                </a:lnTo>
                <a:lnTo>
                  <a:pt x="102206" y="102206"/>
                </a:lnTo>
                <a:lnTo>
                  <a:pt x="10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750520" y="4030871"/>
            <a:ext cx="204470" cy="102235"/>
          </a:xfrm>
          <a:custGeom>
            <a:avLst/>
            <a:gdLst/>
            <a:ahLst/>
            <a:cxnLst/>
            <a:rect l="l" t="t" r="r" b="b"/>
            <a:pathLst>
              <a:path w="204470" h="102235">
                <a:moveTo>
                  <a:pt x="204419" y="0"/>
                </a:moveTo>
                <a:lnTo>
                  <a:pt x="102209" y="0"/>
                </a:lnTo>
                <a:lnTo>
                  <a:pt x="0" y="0"/>
                </a:lnTo>
                <a:lnTo>
                  <a:pt x="0" y="102196"/>
                </a:lnTo>
                <a:lnTo>
                  <a:pt x="102209" y="102196"/>
                </a:lnTo>
                <a:lnTo>
                  <a:pt x="204419" y="102196"/>
                </a:lnTo>
                <a:lnTo>
                  <a:pt x="2044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239497" y="4030871"/>
            <a:ext cx="511175" cy="102235"/>
          </a:xfrm>
          <a:custGeom>
            <a:avLst/>
            <a:gdLst/>
            <a:ahLst/>
            <a:cxnLst/>
            <a:rect l="l" t="t" r="r" b="b"/>
            <a:pathLst>
              <a:path w="511175" h="102235">
                <a:moveTo>
                  <a:pt x="511022" y="0"/>
                </a:moveTo>
                <a:lnTo>
                  <a:pt x="511022" y="0"/>
                </a:lnTo>
                <a:lnTo>
                  <a:pt x="0" y="0"/>
                </a:lnTo>
                <a:lnTo>
                  <a:pt x="0" y="102196"/>
                </a:lnTo>
                <a:lnTo>
                  <a:pt x="511022" y="102196"/>
                </a:lnTo>
                <a:lnTo>
                  <a:pt x="511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0" name="object 170"/>
          <p:cNvGrpSpPr/>
          <p:nvPr/>
        </p:nvGrpSpPr>
        <p:grpSpPr>
          <a:xfrm>
            <a:off x="7568164" y="5359518"/>
            <a:ext cx="715645" cy="715645"/>
            <a:chOff x="7568164" y="5359518"/>
            <a:chExt cx="715645" cy="715645"/>
          </a:xfrm>
        </p:grpSpPr>
        <p:sp>
          <p:nvSpPr>
            <p:cNvPr id="171" name="object 171"/>
            <p:cNvSpPr/>
            <p:nvPr/>
          </p:nvSpPr>
          <p:spPr>
            <a:xfrm>
              <a:off x="7568164" y="5359518"/>
              <a:ext cx="715645" cy="715645"/>
            </a:xfrm>
            <a:custGeom>
              <a:avLst/>
              <a:gdLst/>
              <a:ahLst/>
              <a:cxnLst/>
              <a:rect l="l" t="t" r="r" b="b"/>
              <a:pathLst>
                <a:path w="715645" h="715645">
                  <a:moveTo>
                    <a:pt x="372020" y="0"/>
                  </a:moveTo>
                  <a:lnTo>
                    <a:pt x="268981" y="232"/>
                  </a:lnTo>
                  <a:lnTo>
                    <a:pt x="206643" y="1862"/>
                  </a:lnTo>
                  <a:lnTo>
                    <a:pt x="155003" y="6286"/>
                  </a:lnTo>
                  <a:lnTo>
                    <a:pt x="112662" y="14901"/>
                  </a:lnTo>
                  <a:lnTo>
                    <a:pt x="50291" y="50291"/>
                  </a:lnTo>
                  <a:lnTo>
                    <a:pt x="14901" y="112664"/>
                  </a:lnTo>
                  <a:lnTo>
                    <a:pt x="6286" y="155007"/>
                  </a:lnTo>
                  <a:lnTo>
                    <a:pt x="1862" y="206648"/>
                  </a:lnTo>
                  <a:lnTo>
                    <a:pt x="232" y="268985"/>
                  </a:lnTo>
                  <a:lnTo>
                    <a:pt x="0" y="343413"/>
                  </a:lnTo>
                  <a:lnTo>
                    <a:pt x="232" y="446462"/>
                  </a:lnTo>
                  <a:lnTo>
                    <a:pt x="1862" y="508800"/>
                  </a:lnTo>
                  <a:lnTo>
                    <a:pt x="6286" y="560439"/>
                  </a:lnTo>
                  <a:lnTo>
                    <a:pt x="14901" y="602778"/>
                  </a:lnTo>
                  <a:lnTo>
                    <a:pt x="50291" y="665142"/>
                  </a:lnTo>
                  <a:lnTo>
                    <a:pt x="112662" y="700532"/>
                  </a:lnTo>
                  <a:lnTo>
                    <a:pt x="155003" y="709147"/>
                  </a:lnTo>
                  <a:lnTo>
                    <a:pt x="206643" y="713571"/>
                  </a:lnTo>
                  <a:lnTo>
                    <a:pt x="268981" y="715200"/>
                  </a:lnTo>
                  <a:lnTo>
                    <a:pt x="343413" y="715433"/>
                  </a:lnTo>
                  <a:lnTo>
                    <a:pt x="446452" y="715200"/>
                  </a:lnTo>
                  <a:lnTo>
                    <a:pt x="508790" y="713571"/>
                  </a:lnTo>
                  <a:lnTo>
                    <a:pt x="560430" y="709147"/>
                  </a:lnTo>
                  <a:lnTo>
                    <a:pt x="602771" y="700532"/>
                  </a:lnTo>
                  <a:lnTo>
                    <a:pt x="665142" y="665142"/>
                  </a:lnTo>
                  <a:lnTo>
                    <a:pt x="700532" y="602778"/>
                  </a:lnTo>
                  <a:lnTo>
                    <a:pt x="709147" y="560439"/>
                  </a:lnTo>
                  <a:lnTo>
                    <a:pt x="713571" y="508800"/>
                  </a:lnTo>
                  <a:lnTo>
                    <a:pt x="715200" y="446462"/>
                  </a:lnTo>
                  <a:lnTo>
                    <a:pt x="715433" y="372030"/>
                  </a:lnTo>
                  <a:lnTo>
                    <a:pt x="715200" y="268985"/>
                  </a:lnTo>
                  <a:lnTo>
                    <a:pt x="713571" y="206648"/>
                  </a:lnTo>
                  <a:lnTo>
                    <a:pt x="709147" y="155007"/>
                  </a:lnTo>
                  <a:lnTo>
                    <a:pt x="700532" y="112664"/>
                  </a:lnTo>
                  <a:lnTo>
                    <a:pt x="665142" y="50291"/>
                  </a:lnTo>
                  <a:lnTo>
                    <a:pt x="602771" y="14901"/>
                  </a:lnTo>
                  <a:lnTo>
                    <a:pt x="560430" y="6286"/>
                  </a:lnTo>
                  <a:lnTo>
                    <a:pt x="508790" y="1862"/>
                  </a:lnTo>
                  <a:lnTo>
                    <a:pt x="446452" y="232"/>
                  </a:lnTo>
                  <a:lnTo>
                    <a:pt x="372020" y="0"/>
                  </a:lnTo>
                  <a:close/>
                </a:path>
              </a:pathLst>
            </a:custGeom>
            <a:solidFill>
              <a:srgbClr val="376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688894" y="5577143"/>
              <a:ext cx="477520" cy="297815"/>
            </a:xfrm>
            <a:custGeom>
              <a:avLst/>
              <a:gdLst/>
              <a:ahLst/>
              <a:cxnLst/>
              <a:rect l="l" t="t" r="r" b="b"/>
              <a:pathLst>
                <a:path w="477520" h="297814">
                  <a:moveTo>
                    <a:pt x="459357" y="0"/>
                  </a:moveTo>
                  <a:lnTo>
                    <a:pt x="382449" y="0"/>
                  </a:lnTo>
                  <a:lnTo>
                    <a:pt x="364333" y="42581"/>
                  </a:lnTo>
                  <a:lnTo>
                    <a:pt x="337220" y="79102"/>
                  </a:lnTo>
                  <a:lnTo>
                    <a:pt x="304405" y="105508"/>
                  </a:lnTo>
                  <a:lnTo>
                    <a:pt x="269185" y="117745"/>
                  </a:lnTo>
                  <a:lnTo>
                    <a:pt x="269185" y="0"/>
                  </a:lnTo>
                  <a:lnTo>
                    <a:pt x="192276" y="0"/>
                  </a:lnTo>
                  <a:lnTo>
                    <a:pt x="192276" y="206276"/>
                  </a:lnTo>
                  <a:lnTo>
                    <a:pt x="162713" y="193349"/>
                  </a:lnTo>
                  <a:lnTo>
                    <a:pt x="133510" y="167832"/>
                  </a:lnTo>
                  <a:lnTo>
                    <a:pt x="108028" y="128150"/>
                  </a:lnTo>
                  <a:lnTo>
                    <a:pt x="89629" y="72731"/>
                  </a:lnTo>
                  <a:lnTo>
                    <a:pt x="81672" y="0"/>
                  </a:lnTo>
                  <a:lnTo>
                    <a:pt x="0" y="0"/>
                  </a:lnTo>
                  <a:lnTo>
                    <a:pt x="3817" y="53537"/>
                  </a:lnTo>
                  <a:lnTo>
                    <a:pt x="12867" y="102396"/>
                  </a:lnTo>
                  <a:lnTo>
                    <a:pt x="27036" y="146351"/>
                  </a:lnTo>
                  <a:lnTo>
                    <a:pt x="46210" y="185176"/>
                  </a:lnTo>
                  <a:lnTo>
                    <a:pt x="70274" y="218647"/>
                  </a:lnTo>
                  <a:lnTo>
                    <a:pt x="99113" y="246538"/>
                  </a:lnTo>
                  <a:lnTo>
                    <a:pt x="132614" y="268623"/>
                  </a:lnTo>
                  <a:lnTo>
                    <a:pt x="170661" y="284678"/>
                  </a:lnTo>
                  <a:lnTo>
                    <a:pt x="213141" y="294475"/>
                  </a:lnTo>
                  <a:lnTo>
                    <a:pt x="259939" y="297791"/>
                  </a:lnTo>
                  <a:lnTo>
                    <a:pt x="269185" y="297791"/>
                  </a:lnTo>
                  <a:lnTo>
                    <a:pt x="269185" y="191365"/>
                  </a:lnTo>
                  <a:lnTo>
                    <a:pt x="311186" y="202548"/>
                  </a:lnTo>
                  <a:lnTo>
                    <a:pt x="346536" y="225578"/>
                  </a:lnTo>
                  <a:lnTo>
                    <a:pt x="374060" y="258108"/>
                  </a:lnTo>
                  <a:lnTo>
                    <a:pt x="392584" y="297791"/>
                  </a:lnTo>
                  <a:lnTo>
                    <a:pt x="477252" y="297791"/>
                  </a:lnTo>
                  <a:lnTo>
                    <a:pt x="453663" y="241256"/>
                  </a:lnTo>
                  <a:lnTo>
                    <a:pt x="421580" y="198079"/>
                  </a:lnTo>
                  <a:lnTo>
                    <a:pt x="386703" y="167421"/>
                  </a:lnTo>
                  <a:lnTo>
                    <a:pt x="354732" y="148445"/>
                  </a:lnTo>
                  <a:lnTo>
                    <a:pt x="385375" y="126171"/>
                  </a:lnTo>
                  <a:lnTo>
                    <a:pt x="416547" y="93223"/>
                  </a:lnTo>
                  <a:lnTo>
                    <a:pt x="442968" y="50775"/>
                  </a:lnTo>
                  <a:lnTo>
                    <a:pt x="4593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3" name="object 173"/>
          <p:cNvSpPr txBox="1"/>
          <p:nvPr/>
        </p:nvSpPr>
        <p:spPr>
          <a:xfrm>
            <a:off x="5954227" y="7808338"/>
            <a:ext cx="3943350" cy="3213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00" b="1" spc="25" dirty="0">
                <a:latin typeface="Gotham Pro Black"/>
                <a:cs typeface="Gotham Pro Black"/>
              </a:rPr>
              <a:t>СООБЩЕСТВО</a:t>
            </a:r>
            <a:r>
              <a:rPr sz="1900" b="1" spc="-40" dirty="0">
                <a:latin typeface="Gotham Pro Black"/>
                <a:cs typeface="Gotham Pro Black"/>
              </a:rPr>
              <a:t> </a:t>
            </a:r>
            <a:r>
              <a:rPr sz="1900" b="1" spc="25" dirty="0">
                <a:latin typeface="Gotham Pro Black"/>
                <a:cs typeface="Gotham Pro Black"/>
              </a:rPr>
              <a:t>«ВКОНТАКТЕ»</a:t>
            </a:r>
            <a:endParaRPr sz="1900">
              <a:latin typeface="Gotham Pro Black"/>
              <a:cs typeface="Gotham Pro Black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10897413" y="6589235"/>
            <a:ext cx="814705" cy="814705"/>
          </a:xfrm>
          <a:custGeom>
            <a:avLst/>
            <a:gdLst/>
            <a:ahLst/>
            <a:cxnLst/>
            <a:rect l="l" t="t" r="r" b="b"/>
            <a:pathLst>
              <a:path w="814704" h="814704">
                <a:moveTo>
                  <a:pt x="581507" y="349186"/>
                </a:moveTo>
                <a:lnTo>
                  <a:pt x="465213" y="349186"/>
                </a:lnTo>
                <a:lnTo>
                  <a:pt x="348907" y="349186"/>
                </a:lnTo>
                <a:lnTo>
                  <a:pt x="232600" y="349186"/>
                </a:lnTo>
                <a:lnTo>
                  <a:pt x="232600" y="581774"/>
                </a:lnTo>
                <a:lnTo>
                  <a:pt x="348907" y="581774"/>
                </a:lnTo>
                <a:lnTo>
                  <a:pt x="465201" y="581774"/>
                </a:lnTo>
                <a:lnTo>
                  <a:pt x="581507" y="581774"/>
                </a:lnTo>
                <a:lnTo>
                  <a:pt x="581507" y="349186"/>
                </a:lnTo>
                <a:close/>
              </a:path>
              <a:path w="814704" h="814704">
                <a:moveTo>
                  <a:pt x="581507" y="232879"/>
                </a:moveTo>
                <a:lnTo>
                  <a:pt x="465213" y="232879"/>
                </a:lnTo>
                <a:lnTo>
                  <a:pt x="348907" y="232879"/>
                </a:lnTo>
                <a:lnTo>
                  <a:pt x="232600" y="232879"/>
                </a:lnTo>
                <a:lnTo>
                  <a:pt x="232600" y="349173"/>
                </a:lnTo>
                <a:lnTo>
                  <a:pt x="348907" y="349173"/>
                </a:lnTo>
                <a:lnTo>
                  <a:pt x="465201" y="349173"/>
                </a:lnTo>
                <a:lnTo>
                  <a:pt x="581507" y="349173"/>
                </a:lnTo>
                <a:lnTo>
                  <a:pt x="581507" y="232879"/>
                </a:lnTo>
                <a:close/>
              </a:path>
              <a:path w="814704" h="814704">
                <a:moveTo>
                  <a:pt x="814120" y="349186"/>
                </a:moveTo>
                <a:lnTo>
                  <a:pt x="697814" y="349186"/>
                </a:lnTo>
                <a:lnTo>
                  <a:pt x="697814" y="581774"/>
                </a:lnTo>
                <a:lnTo>
                  <a:pt x="814120" y="581774"/>
                </a:lnTo>
                <a:lnTo>
                  <a:pt x="814120" y="349186"/>
                </a:lnTo>
                <a:close/>
              </a:path>
              <a:path w="814704" h="814704">
                <a:moveTo>
                  <a:pt x="814120" y="279"/>
                </a:moveTo>
                <a:lnTo>
                  <a:pt x="814120" y="279"/>
                </a:lnTo>
                <a:lnTo>
                  <a:pt x="116293" y="279"/>
                </a:lnTo>
                <a:lnTo>
                  <a:pt x="116293" y="0"/>
                </a:lnTo>
                <a:lnTo>
                  <a:pt x="0" y="0"/>
                </a:lnTo>
                <a:lnTo>
                  <a:pt x="0" y="116840"/>
                </a:lnTo>
                <a:lnTo>
                  <a:pt x="0" y="349186"/>
                </a:lnTo>
                <a:lnTo>
                  <a:pt x="0" y="814070"/>
                </a:lnTo>
                <a:lnTo>
                  <a:pt x="116293" y="814070"/>
                </a:lnTo>
                <a:lnTo>
                  <a:pt x="116293" y="814400"/>
                </a:lnTo>
                <a:lnTo>
                  <a:pt x="232600" y="814400"/>
                </a:lnTo>
                <a:lnTo>
                  <a:pt x="814120" y="814400"/>
                </a:lnTo>
                <a:lnTo>
                  <a:pt x="814120" y="581787"/>
                </a:lnTo>
                <a:lnTo>
                  <a:pt x="697814" y="581787"/>
                </a:lnTo>
                <a:lnTo>
                  <a:pt x="697814" y="698093"/>
                </a:lnTo>
                <a:lnTo>
                  <a:pt x="581507" y="698093"/>
                </a:lnTo>
                <a:lnTo>
                  <a:pt x="116306" y="698093"/>
                </a:lnTo>
                <a:lnTo>
                  <a:pt x="116306" y="581774"/>
                </a:lnTo>
                <a:lnTo>
                  <a:pt x="116306" y="349250"/>
                </a:lnTo>
                <a:lnTo>
                  <a:pt x="116306" y="116840"/>
                </a:lnTo>
                <a:lnTo>
                  <a:pt x="116293" y="116573"/>
                </a:lnTo>
                <a:lnTo>
                  <a:pt x="232600" y="116573"/>
                </a:lnTo>
                <a:lnTo>
                  <a:pt x="697814" y="116573"/>
                </a:lnTo>
                <a:lnTo>
                  <a:pt x="697814" y="349173"/>
                </a:lnTo>
                <a:lnTo>
                  <a:pt x="814120" y="349173"/>
                </a:lnTo>
                <a:lnTo>
                  <a:pt x="814120" y="2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0897413" y="6356902"/>
            <a:ext cx="349250" cy="116839"/>
          </a:xfrm>
          <a:custGeom>
            <a:avLst/>
            <a:gdLst/>
            <a:ahLst/>
            <a:cxnLst/>
            <a:rect l="l" t="t" r="r" b="b"/>
            <a:pathLst>
              <a:path w="349250" h="116839">
                <a:moveTo>
                  <a:pt x="348907" y="0"/>
                </a:moveTo>
                <a:lnTo>
                  <a:pt x="232600" y="0"/>
                </a:lnTo>
                <a:lnTo>
                  <a:pt x="116306" y="0"/>
                </a:lnTo>
                <a:lnTo>
                  <a:pt x="0" y="0"/>
                </a:lnTo>
                <a:lnTo>
                  <a:pt x="0" y="116293"/>
                </a:lnTo>
                <a:lnTo>
                  <a:pt x="116293" y="116293"/>
                </a:lnTo>
                <a:lnTo>
                  <a:pt x="232600" y="116293"/>
                </a:lnTo>
                <a:lnTo>
                  <a:pt x="348907" y="116293"/>
                </a:lnTo>
                <a:lnTo>
                  <a:pt x="3489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6" name="object 176"/>
          <p:cNvGrpSpPr/>
          <p:nvPr/>
        </p:nvGrpSpPr>
        <p:grpSpPr>
          <a:xfrm>
            <a:off x="10897417" y="4030861"/>
            <a:ext cx="3373120" cy="3373120"/>
            <a:chOff x="10897417" y="4030861"/>
            <a:chExt cx="3373120" cy="3373120"/>
          </a:xfrm>
        </p:grpSpPr>
        <p:sp>
          <p:nvSpPr>
            <p:cNvPr id="177" name="object 177"/>
            <p:cNvSpPr/>
            <p:nvPr/>
          </p:nvSpPr>
          <p:spPr>
            <a:xfrm>
              <a:off x="11827828" y="6473208"/>
              <a:ext cx="2442845" cy="930910"/>
            </a:xfrm>
            <a:custGeom>
              <a:avLst/>
              <a:gdLst/>
              <a:ahLst/>
              <a:cxnLst/>
              <a:rect l="l" t="t" r="r" b="b"/>
              <a:pathLst>
                <a:path w="2442844" h="930909">
                  <a:moveTo>
                    <a:pt x="232613" y="697814"/>
                  </a:moveTo>
                  <a:lnTo>
                    <a:pt x="116306" y="697814"/>
                  </a:lnTo>
                  <a:lnTo>
                    <a:pt x="0" y="697814"/>
                  </a:lnTo>
                  <a:lnTo>
                    <a:pt x="0" y="814120"/>
                  </a:lnTo>
                  <a:lnTo>
                    <a:pt x="116306" y="814120"/>
                  </a:lnTo>
                  <a:lnTo>
                    <a:pt x="232613" y="814120"/>
                  </a:lnTo>
                  <a:lnTo>
                    <a:pt x="232613" y="697814"/>
                  </a:lnTo>
                  <a:close/>
                </a:path>
                <a:path w="2442844" h="930909">
                  <a:moveTo>
                    <a:pt x="465213" y="697814"/>
                  </a:moveTo>
                  <a:lnTo>
                    <a:pt x="348907" y="697814"/>
                  </a:lnTo>
                  <a:lnTo>
                    <a:pt x="348907" y="814120"/>
                  </a:lnTo>
                  <a:lnTo>
                    <a:pt x="465213" y="814120"/>
                  </a:lnTo>
                  <a:lnTo>
                    <a:pt x="465213" y="697814"/>
                  </a:lnTo>
                  <a:close/>
                </a:path>
                <a:path w="2442844" h="930909">
                  <a:moveTo>
                    <a:pt x="697814" y="697814"/>
                  </a:moveTo>
                  <a:lnTo>
                    <a:pt x="581507" y="697814"/>
                  </a:lnTo>
                  <a:lnTo>
                    <a:pt x="581507" y="814120"/>
                  </a:lnTo>
                  <a:lnTo>
                    <a:pt x="697814" y="814120"/>
                  </a:lnTo>
                  <a:lnTo>
                    <a:pt x="697814" y="697814"/>
                  </a:lnTo>
                  <a:close/>
                </a:path>
                <a:path w="2442844" h="930909">
                  <a:moveTo>
                    <a:pt x="814108" y="465277"/>
                  </a:moveTo>
                  <a:lnTo>
                    <a:pt x="697801" y="465277"/>
                  </a:lnTo>
                  <a:lnTo>
                    <a:pt x="697801" y="581507"/>
                  </a:lnTo>
                  <a:lnTo>
                    <a:pt x="581507" y="581507"/>
                  </a:lnTo>
                  <a:lnTo>
                    <a:pt x="581507" y="465213"/>
                  </a:lnTo>
                  <a:lnTo>
                    <a:pt x="465213" y="465213"/>
                  </a:lnTo>
                  <a:lnTo>
                    <a:pt x="348907" y="465213"/>
                  </a:lnTo>
                  <a:lnTo>
                    <a:pt x="232613" y="465213"/>
                  </a:lnTo>
                  <a:lnTo>
                    <a:pt x="116306" y="465277"/>
                  </a:lnTo>
                  <a:lnTo>
                    <a:pt x="116306" y="582117"/>
                  </a:lnTo>
                  <a:lnTo>
                    <a:pt x="116306" y="697687"/>
                  </a:lnTo>
                  <a:lnTo>
                    <a:pt x="232600" y="697687"/>
                  </a:lnTo>
                  <a:lnTo>
                    <a:pt x="232600" y="582117"/>
                  </a:lnTo>
                  <a:lnTo>
                    <a:pt x="232600" y="581520"/>
                  </a:lnTo>
                  <a:lnTo>
                    <a:pt x="348907" y="581520"/>
                  </a:lnTo>
                  <a:lnTo>
                    <a:pt x="465201" y="581520"/>
                  </a:lnTo>
                  <a:lnTo>
                    <a:pt x="465201" y="697801"/>
                  </a:lnTo>
                  <a:lnTo>
                    <a:pt x="581507" y="697801"/>
                  </a:lnTo>
                  <a:lnTo>
                    <a:pt x="697801" y="697801"/>
                  </a:lnTo>
                  <a:lnTo>
                    <a:pt x="814108" y="697801"/>
                  </a:lnTo>
                  <a:lnTo>
                    <a:pt x="814108" y="582117"/>
                  </a:lnTo>
                  <a:lnTo>
                    <a:pt x="814108" y="581507"/>
                  </a:lnTo>
                  <a:lnTo>
                    <a:pt x="814108" y="465277"/>
                  </a:lnTo>
                  <a:close/>
                </a:path>
                <a:path w="2442844" h="930909">
                  <a:moveTo>
                    <a:pt x="1163027" y="697814"/>
                  </a:moveTo>
                  <a:lnTo>
                    <a:pt x="1046721" y="697814"/>
                  </a:lnTo>
                  <a:lnTo>
                    <a:pt x="1046721" y="814120"/>
                  </a:lnTo>
                  <a:lnTo>
                    <a:pt x="930414" y="814120"/>
                  </a:lnTo>
                  <a:lnTo>
                    <a:pt x="814108" y="814120"/>
                  </a:lnTo>
                  <a:lnTo>
                    <a:pt x="814108" y="930427"/>
                  </a:lnTo>
                  <a:lnTo>
                    <a:pt x="930414" y="930427"/>
                  </a:lnTo>
                  <a:lnTo>
                    <a:pt x="1046721" y="930427"/>
                  </a:lnTo>
                  <a:lnTo>
                    <a:pt x="1163027" y="930427"/>
                  </a:lnTo>
                  <a:lnTo>
                    <a:pt x="1163027" y="697814"/>
                  </a:lnTo>
                  <a:close/>
                </a:path>
                <a:path w="2442844" h="930909">
                  <a:moveTo>
                    <a:pt x="1163027" y="581507"/>
                  </a:moveTo>
                  <a:lnTo>
                    <a:pt x="1046721" y="581507"/>
                  </a:lnTo>
                  <a:lnTo>
                    <a:pt x="1046721" y="465213"/>
                  </a:lnTo>
                  <a:lnTo>
                    <a:pt x="930414" y="465213"/>
                  </a:lnTo>
                  <a:lnTo>
                    <a:pt x="930414" y="697801"/>
                  </a:lnTo>
                  <a:lnTo>
                    <a:pt x="1046721" y="697801"/>
                  </a:lnTo>
                  <a:lnTo>
                    <a:pt x="1163027" y="697801"/>
                  </a:lnTo>
                  <a:lnTo>
                    <a:pt x="1163027" y="581507"/>
                  </a:lnTo>
                  <a:close/>
                </a:path>
                <a:path w="2442844" h="930909">
                  <a:moveTo>
                    <a:pt x="1628216" y="581507"/>
                  </a:moveTo>
                  <a:lnTo>
                    <a:pt x="1511922" y="581507"/>
                  </a:lnTo>
                  <a:lnTo>
                    <a:pt x="1395628" y="581507"/>
                  </a:lnTo>
                  <a:lnTo>
                    <a:pt x="1279321" y="581507"/>
                  </a:lnTo>
                  <a:lnTo>
                    <a:pt x="1279321" y="697801"/>
                  </a:lnTo>
                  <a:lnTo>
                    <a:pt x="1395615" y="697801"/>
                  </a:lnTo>
                  <a:lnTo>
                    <a:pt x="1511922" y="697801"/>
                  </a:lnTo>
                  <a:lnTo>
                    <a:pt x="1511922" y="814120"/>
                  </a:lnTo>
                  <a:lnTo>
                    <a:pt x="1395628" y="814120"/>
                  </a:lnTo>
                  <a:lnTo>
                    <a:pt x="1279321" y="814120"/>
                  </a:lnTo>
                  <a:lnTo>
                    <a:pt x="1279321" y="930427"/>
                  </a:lnTo>
                  <a:lnTo>
                    <a:pt x="1395615" y="930427"/>
                  </a:lnTo>
                  <a:lnTo>
                    <a:pt x="1511922" y="930427"/>
                  </a:lnTo>
                  <a:lnTo>
                    <a:pt x="1628216" y="930427"/>
                  </a:lnTo>
                  <a:lnTo>
                    <a:pt x="1628216" y="814527"/>
                  </a:lnTo>
                  <a:lnTo>
                    <a:pt x="1628216" y="814120"/>
                  </a:lnTo>
                  <a:lnTo>
                    <a:pt x="1628216" y="697801"/>
                  </a:lnTo>
                  <a:lnTo>
                    <a:pt x="1628216" y="581507"/>
                  </a:lnTo>
                  <a:close/>
                </a:path>
                <a:path w="2442844" h="930909">
                  <a:moveTo>
                    <a:pt x="1628216" y="348907"/>
                  </a:moveTo>
                  <a:lnTo>
                    <a:pt x="1511922" y="348907"/>
                  </a:lnTo>
                  <a:lnTo>
                    <a:pt x="1511922" y="348437"/>
                  </a:lnTo>
                  <a:lnTo>
                    <a:pt x="1511922" y="116027"/>
                  </a:lnTo>
                  <a:lnTo>
                    <a:pt x="1511922" y="457"/>
                  </a:lnTo>
                  <a:lnTo>
                    <a:pt x="1395615" y="457"/>
                  </a:lnTo>
                  <a:lnTo>
                    <a:pt x="1395615" y="116027"/>
                  </a:lnTo>
                  <a:lnTo>
                    <a:pt x="1395615" y="116306"/>
                  </a:lnTo>
                  <a:lnTo>
                    <a:pt x="1279321" y="116306"/>
                  </a:lnTo>
                  <a:lnTo>
                    <a:pt x="1279321" y="232600"/>
                  </a:lnTo>
                  <a:lnTo>
                    <a:pt x="1163027" y="232600"/>
                  </a:lnTo>
                  <a:lnTo>
                    <a:pt x="1163027" y="116027"/>
                  </a:lnTo>
                  <a:lnTo>
                    <a:pt x="1046721" y="116027"/>
                  </a:lnTo>
                  <a:lnTo>
                    <a:pt x="1046721" y="0"/>
                  </a:lnTo>
                  <a:lnTo>
                    <a:pt x="930414" y="0"/>
                  </a:lnTo>
                  <a:lnTo>
                    <a:pt x="930414" y="348919"/>
                  </a:lnTo>
                  <a:lnTo>
                    <a:pt x="1046721" y="348919"/>
                  </a:lnTo>
                  <a:lnTo>
                    <a:pt x="1046721" y="348437"/>
                  </a:lnTo>
                  <a:lnTo>
                    <a:pt x="1163015" y="348437"/>
                  </a:lnTo>
                  <a:lnTo>
                    <a:pt x="1163015" y="465201"/>
                  </a:lnTo>
                  <a:lnTo>
                    <a:pt x="1279321" y="465201"/>
                  </a:lnTo>
                  <a:lnTo>
                    <a:pt x="1395615" y="465201"/>
                  </a:lnTo>
                  <a:lnTo>
                    <a:pt x="1511922" y="465277"/>
                  </a:lnTo>
                  <a:lnTo>
                    <a:pt x="1628216" y="465201"/>
                  </a:lnTo>
                  <a:lnTo>
                    <a:pt x="1628216" y="348907"/>
                  </a:lnTo>
                  <a:close/>
                </a:path>
                <a:path w="2442844" h="930909">
                  <a:moveTo>
                    <a:pt x="1860816" y="697814"/>
                  </a:moveTo>
                  <a:lnTo>
                    <a:pt x="1744535" y="697814"/>
                  </a:lnTo>
                  <a:lnTo>
                    <a:pt x="1744522" y="697687"/>
                  </a:lnTo>
                  <a:lnTo>
                    <a:pt x="1628228" y="697687"/>
                  </a:lnTo>
                  <a:lnTo>
                    <a:pt x="1628228" y="814527"/>
                  </a:lnTo>
                  <a:lnTo>
                    <a:pt x="1628228" y="930097"/>
                  </a:lnTo>
                  <a:lnTo>
                    <a:pt x="1744522" y="930097"/>
                  </a:lnTo>
                  <a:lnTo>
                    <a:pt x="1744522" y="814527"/>
                  </a:lnTo>
                  <a:lnTo>
                    <a:pt x="1744522" y="814120"/>
                  </a:lnTo>
                  <a:lnTo>
                    <a:pt x="1860816" y="814120"/>
                  </a:lnTo>
                  <a:lnTo>
                    <a:pt x="1860816" y="697814"/>
                  </a:lnTo>
                  <a:close/>
                </a:path>
                <a:path w="2442844" h="930909">
                  <a:moveTo>
                    <a:pt x="1860816" y="465213"/>
                  </a:moveTo>
                  <a:lnTo>
                    <a:pt x="1744522" y="465213"/>
                  </a:lnTo>
                  <a:lnTo>
                    <a:pt x="1744522" y="581520"/>
                  </a:lnTo>
                  <a:lnTo>
                    <a:pt x="1860816" y="581520"/>
                  </a:lnTo>
                  <a:lnTo>
                    <a:pt x="1860816" y="465213"/>
                  </a:lnTo>
                  <a:close/>
                </a:path>
                <a:path w="2442844" h="930909">
                  <a:moveTo>
                    <a:pt x="1860816" y="348907"/>
                  </a:moveTo>
                  <a:lnTo>
                    <a:pt x="1744535" y="348907"/>
                  </a:lnTo>
                  <a:lnTo>
                    <a:pt x="1628228" y="348907"/>
                  </a:lnTo>
                  <a:lnTo>
                    <a:pt x="1628228" y="465201"/>
                  </a:lnTo>
                  <a:lnTo>
                    <a:pt x="1744522" y="465201"/>
                  </a:lnTo>
                  <a:lnTo>
                    <a:pt x="1860816" y="465201"/>
                  </a:lnTo>
                  <a:lnTo>
                    <a:pt x="1860816" y="348907"/>
                  </a:lnTo>
                  <a:close/>
                </a:path>
                <a:path w="2442844" h="930909">
                  <a:moveTo>
                    <a:pt x="2093429" y="232600"/>
                  </a:moveTo>
                  <a:lnTo>
                    <a:pt x="1977136" y="232600"/>
                  </a:lnTo>
                  <a:lnTo>
                    <a:pt x="1977136" y="0"/>
                  </a:lnTo>
                  <a:lnTo>
                    <a:pt x="1860829" y="0"/>
                  </a:lnTo>
                  <a:lnTo>
                    <a:pt x="1860829" y="465201"/>
                  </a:lnTo>
                  <a:lnTo>
                    <a:pt x="1977136" y="465201"/>
                  </a:lnTo>
                  <a:lnTo>
                    <a:pt x="1977136" y="348919"/>
                  </a:lnTo>
                  <a:lnTo>
                    <a:pt x="2093429" y="348919"/>
                  </a:lnTo>
                  <a:lnTo>
                    <a:pt x="2093429" y="232600"/>
                  </a:lnTo>
                  <a:close/>
                </a:path>
                <a:path w="2442844" h="930909">
                  <a:moveTo>
                    <a:pt x="2209736" y="0"/>
                  </a:moveTo>
                  <a:lnTo>
                    <a:pt x="2093429" y="0"/>
                  </a:lnTo>
                  <a:lnTo>
                    <a:pt x="2093429" y="116319"/>
                  </a:lnTo>
                  <a:lnTo>
                    <a:pt x="2209736" y="116319"/>
                  </a:lnTo>
                  <a:lnTo>
                    <a:pt x="2209736" y="0"/>
                  </a:lnTo>
                  <a:close/>
                </a:path>
                <a:path w="2442844" h="930909">
                  <a:moveTo>
                    <a:pt x="2442337" y="581507"/>
                  </a:moveTo>
                  <a:lnTo>
                    <a:pt x="2326043" y="581507"/>
                  </a:lnTo>
                  <a:lnTo>
                    <a:pt x="2326043" y="465277"/>
                  </a:lnTo>
                  <a:lnTo>
                    <a:pt x="2209736" y="465277"/>
                  </a:lnTo>
                  <a:lnTo>
                    <a:pt x="2093429" y="465213"/>
                  </a:lnTo>
                  <a:lnTo>
                    <a:pt x="1977123" y="465213"/>
                  </a:lnTo>
                  <a:lnTo>
                    <a:pt x="1977123" y="697687"/>
                  </a:lnTo>
                  <a:lnTo>
                    <a:pt x="1977123" y="814120"/>
                  </a:lnTo>
                  <a:lnTo>
                    <a:pt x="1860829" y="814120"/>
                  </a:lnTo>
                  <a:lnTo>
                    <a:pt x="1860829" y="930427"/>
                  </a:lnTo>
                  <a:lnTo>
                    <a:pt x="1977123" y="930427"/>
                  </a:lnTo>
                  <a:lnTo>
                    <a:pt x="1977123" y="930097"/>
                  </a:lnTo>
                  <a:lnTo>
                    <a:pt x="1977136" y="930427"/>
                  </a:lnTo>
                  <a:lnTo>
                    <a:pt x="2093429" y="930427"/>
                  </a:lnTo>
                  <a:lnTo>
                    <a:pt x="2093429" y="814527"/>
                  </a:lnTo>
                  <a:lnTo>
                    <a:pt x="2093429" y="814120"/>
                  </a:lnTo>
                  <a:lnTo>
                    <a:pt x="2093429" y="697801"/>
                  </a:lnTo>
                  <a:lnTo>
                    <a:pt x="2093429" y="581520"/>
                  </a:lnTo>
                  <a:lnTo>
                    <a:pt x="2209736" y="581520"/>
                  </a:lnTo>
                  <a:lnTo>
                    <a:pt x="2209736" y="582117"/>
                  </a:lnTo>
                  <a:lnTo>
                    <a:pt x="2209736" y="697687"/>
                  </a:lnTo>
                  <a:lnTo>
                    <a:pt x="2209736" y="814527"/>
                  </a:lnTo>
                  <a:lnTo>
                    <a:pt x="2209736" y="930097"/>
                  </a:lnTo>
                  <a:lnTo>
                    <a:pt x="2326030" y="930097"/>
                  </a:lnTo>
                  <a:lnTo>
                    <a:pt x="2326030" y="814527"/>
                  </a:lnTo>
                  <a:lnTo>
                    <a:pt x="2326030" y="814120"/>
                  </a:lnTo>
                  <a:lnTo>
                    <a:pt x="2442337" y="814120"/>
                  </a:lnTo>
                  <a:lnTo>
                    <a:pt x="2442337" y="697814"/>
                  </a:lnTo>
                  <a:lnTo>
                    <a:pt x="2326043" y="697814"/>
                  </a:lnTo>
                  <a:lnTo>
                    <a:pt x="2442337" y="697801"/>
                  </a:lnTo>
                  <a:lnTo>
                    <a:pt x="2442337" y="581507"/>
                  </a:lnTo>
                  <a:close/>
                </a:path>
                <a:path w="2442844" h="930909">
                  <a:moveTo>
                    <a:pt x="2442337" y="348907"/>
                  </a:moveTo>
                  <a:lnTo>
                    <a:pt x="2326043" y="348907"/>
                  </a:lnTo>
                  <a:lnTo>
                    <a:pt x="2209736" y="348907"/>
                  </a:lnTo>
                  <a:lnTo>
                    <a:pt x="2209736" y="465201"/>
                  </a:lnTo>
                  <a:lnTo>
                    <a:pt x="2326030" y="465201"/>
                  </a:lnTo>
                  <a:lnTo>
                    <a:pt x="2442337" y="465201"/>
                  </a:lnTo>
                  <a:lnTo>
                    <a:pt x="2442337" y="3489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1246320" y="6007576"/>
              <a:ext cx="3023870" cy="930910"/>
            </a:xfrm>
            <a:custGeom>
              <a:avLst/>
              <a:gdLst/>
              <a:ahLst/>
              <a:cxnLst/>
              <a:rect l="l" t="t" r="r" b="b"/>
              <a:pathLst>
                <a:path w="3023869" h="930909">
                  <a:moveTo>
                    <a:pt x="232600" y="0"/>
                  </a:moveTo>
                  <a:lnTo>
                    <a:pt x="116293" y="0"/>
                  </a:lnTo>
                  <a:lnTo>
                    <a:pt x="116293" y="116725"/>
                  </a:lnTo>
                  <a:lnTo>
                    <a:pt x="0" y="116725"/>
                  </a:lnTo>
                  <a:lnTo>
                    <a:pt x="0" y="233019"/>
                  </a:lnTo>
                  <a:lnTo>
                    <a:pt x="116293" y="233019"/>
                  </a:lnTo>
                  <a:lnTo>
                    <a:pt x="116293" y="232410"/>
                  </a:lnTo>
                  <a:lnTo>
                    <a:pt x="116306" y="233019"/>
                  </a:lnTo>
                  <a:lnTo>
                    <a:pt x="232600" y="233019"/>
                  </a:lnTo>
                  <a:lnTo>
                    <a:pt x="232600" y="116840"/>
                  </a:lnTo>
                  <a:lnTo>
                    <a:pt x="232600" y="0"/>
                  </a:lnTo>
                  <a:close/>
                </a:path>
                <a:path w="3023869" h="930909">
                  <a:moveTo>
                    <a:pt x="814120" y="698233"/>
                  </a:moveTo>
                  <a:lnTo>
                    <a:pt x="697814" y="698233"/>
                  </a:lnTo>
                  <a:lnTo>
                    <a:pt x="697814" y="814539"/>
                  </a:lnTo>
                  <a:lnTo>
                    <a:pt x="581507" y="814539"/>
                  </a:lnTo>
                  <a:lnTo>
                    <a:pt x="581507" y="930833"/>
                  </a:lnTo>
                  <a:lnTo>
                    <a:pt x="697814" y="930833"/>
                  </a:lnTo>
                  <a:lnTo>
                    <a:pt x="814120" y="930833"/>
                  </a:lnTo>
                  <a:lnTo>
                    <a:pt x="814120" y="698233"/>
                  </a:lnTo>
                  <a:close/>
                </a:path>
                <a:path w="3023869" h="930909">
                  <a:moveTo>
                    <a:pt x="930414" y="116725"/>
                  </a:moveTo>
                  <a:lnTo>
                    <a:pt x="930414" y="116725"/>
                  </a:lnTo>
                  <a:lnTo>
                    <a:pt x="348907" y="116725"/>
                  </a:lnTo>
                  <a:lnTo>
                    <a:pt x="348907" y="233019"/>
                  </a:lnTo>
                  <a:lnTo>
                    <a:pt x="465201" y="233019"/>
                  </a:lnTo>
                  <a:lnTo>
                    <a:pt x="465201" y="349250"/>
                  </a:lnTo>
                  <a:lnTo>
                    <a:pt x="348907" y="349326"/>
                  </a:lnTo>
                  <a:lnTo>
                    <a:pt x="348907" y="233032"/>
                  </a:lnTo>
                  <a:lnTo>
                    <a:pt x="232600" y="233032"/>
                  </a:lnTo>
                  <a:lnTo>
                    <a:pt x="116293" y="233032"/>
                  </a:lnTo>
                  <a:lnTo>
                    <a:pt x="116293" y="349338"/>
                  </a:lnTo>
                  <a:lnTo>
                    <a:pt x="232600" y="349338"/>
                  </a:lnTo>
                  <a:lnTo>
                    <a:pt x="232600" y="465620"/>
                  </a:lnTo>
                  <a:lnTo>
                    <a:pt x="348907" y="465620"/>
                  </a:lnTo>
                  <a:lnTo>
                    <a:pt x="465201" y="465620"/>
                  </a:lnTo>
                  <a:lnTo>
                    <a:pt x="465201" y="466090"/>
                  </a:lnTo>
                  <a:lnTo>
                    <a:pt x="465213" y="465620"/>
                  </a:lnTo>
                  <a:lnTo>
                    <a:pt x="581507" y="465620"/>
                  </a:lnTo>
                  <a:lnTo>
                    <a:pt x="697814" y="465620"/>
                  </a:lnTo>
                  <a:lnTo>
                    <a:pt x="814120" y="465620"/>
                  </a:lnTo>
                  <a:lnTo>
                    <a:pt x="814120" y="233032"/>
                  </a:lnTo>
                  <a:lnTo>
                    <a:pt x="697814" y="233032"/>
                  </a:lnTo>
                  <a:lnTo>
                    <a:pt x="581507" y="233032"/>
                  </a:lnTo>
                  <a:lnTo>
                    <a:pt x="581507" y="349250"/>
                  </a:lnTo>
                  <a:lnTo>
                    <a:pt x="465213" y="349326"/>
                  </a:lnTo>
                  <a:lnTo>
                    <a:pt x="581507" y="349250"/>
                  </a:lnTo>
                  <a:lnTo>
                    <a:pt x="581507" y="233032"/>
                  </a:lnTo>
                  <a:lnTo>
                    <a:pt x="697814" y="233019"/>
                  </a:lnTo>
                  <a:lnTo>
                    <a:pt x="814108" y="233019"/>
                  </a:lnTo>
                  <a:lnTo>
                    <a:pt x="930414" y="233019"/>
                  </a:lnTo>
                  <a:lnTo>
                    <a:pt x="930414" y="116725"/>
                  </a:lnTo>
                  <a:close/>
                </a:path>
                <a:path w="3023869" h="930909">
                  <a:moveTo>
                    <a:pt x="1046721" y="233032"/>
                  </a:moveTo>
                  <a:lnTo>
                    <a:pt x="930414" y="233032"/>
                  </a:lnTo>
                  <a:lnTo>
                    <a:pt x="930414" y="349338"/>
                  </a:lnTo>
                  <a:lnTo>
                    <a:pt x="1046721" y="349338"/>
                  </a:lnTo>
                  <a:lnTo>
                    <a:pt x="1046721" y="233032"/>
                  </a:lnTo>
                  <a:close/>
                </a:path>
                <a:path w="3023869" h="930909">
                  <a:moveTo>
                    <a:pt x="1395615" y="814539"/>
                  </a:moveTo>
                  <a:lnTo>
                    <a:pt x="1279321" y="814539"/>
                  </a:lnTo>
                  <a:lnTo>
                    <a:pt x="1163015" y="814539"/>
                  </a:lnTo>
                  <a:lnTo>
                    <a:pt x="1163015" y="930833"/>
                  </a:lnTo>
                  <a:lnTo>
                    <a:pt x="1279309" y="930833"/>
                  </a:lnTo>
                  <a:lnTo>
                    <a:pt x="1395615" y="930833"/>
                  </a:lnTo>
                  <a:lnTo>
                    <a:pt x="1395615" y="814539"/>
                  </a:lnTo>
                  <a:close/>
                </a:path>
                <a:path w="3023869" h="930909">
                  <a:moveTo>
                    <a:pt x="1511922" y="465632"/>
                  </a:moveTo>
                  <a:lnTo>
                    <a:pt x="1395615" y="465632"/>
                  </a:lnTo>
                  <a:lnTo>
                    <a:pt x="1395615" y="581939"/>
                  </a:lnTo>
                  <a:lnTo>
                    <a:pt x="1279321" y="581939"/>
                  </a:lnTo>
                  <a:lnTo>
                    <a:pt x="1279321" y="581660"/>
                  </a:lnTo>
                  <a:lnTo>
                    <a:pt x="1279321" y="466090"/>
                  </a:lnTo>
                  <a:lnTo>
                    <a:pt x="1163015" y="466090"/>
                  </a:lnTo>
                  <a:lnTo>
                    <a:pt x="1163015" y="465632"/>
                  </a:lnTo>
                  <a:lnTo>
                    <a:pt x="1046721" y="465632"/>
                  </a:lnTo>
                  <a:lnTo>
                    <a:pt x="1046708" y="466090"/>
                  </a:lnTo>
                  <a:lnTo>
                    <a:pt x="930414" y="466090"/>
                  </a:lnTo>
                  <a:lnTo>
                    <a:pt x="930414" y="465632"/>
                  </a:lnTo>
                  <a:lnTo>
                    <a:pt x="814120" y="465632"/>
                  </a:lnTo>
                  <a:lnTo>
                    <a:pt x="697814" y="465632"/>
                  </a:lnTo>
                  <a:lnTo>
                    <a:pt x="581507" y="465632"/>
                  </a:lnTo>
                  <a:lnTo>
                    <a:pt x="581507" y="581952"/>
                  </a:lnTo>
                  <a:lnTo>
                    <a:pt x="697814" y="581952"/>
                  </a:lnTo>
                  <a:lnTo>
                    <a:pt x="814108" y="581952"/>
                  </a:lnTo>
                  <a:lnTo>
                    <a:pt x="930414" y="581952"/>
                  </a:lnTo>
                  <a:lnTo>
                    <a:pt x="930414" y="698500"/>
                  </a:lnTo>
                  <a:lnTo>
                    <a:pt x="930414" y="930910"/>
                  </a:lnTo>
                  <a:lnTo>
                    <a:pt x="1046721" y="930910"/>
                  </a:lnTo>
                  <a:lnTo>
                    <a:pt x="1046721" y="698500"/>
                  </a:lnTo>
                  <a:lnTo>
                    <a:pt x="1046708" y="698233"/>
                  </a:lnTo>
                  <a:lnTo>
                    <a:pt x="1163015" y="698233"/>
                  </a:lnTo>
                  <a:lnTo>
                    <a:pt x="1163015" y="698500"/>
                  </a:lnTo>
                  <a:lnTo>
                    <a:pt x="1279321" y="698500"/>
                  </a:lnTo>
                  <a:lnTo>
                    <a:pt x="1279321" y="698233"/>
                  </a:lnTo>
                  <a:lnTo>
                    <a:pt x="1395615" y="698233"/>
                  </a:lnTo>
                  <a:lnTo>
                    <a:pt x="1511922" y="698233"/>
                  </a:lnTo>
                  <a:lnTo>
                    <a:pt x="1511922" y="465632"/>
                  </a:lnTo>
                  <a:close/>
                </a:path>
                <a:path w="3023869" h="930909">
                  <a:moveTo>
                    <a:pt x="1744535" y="581660"/>
                  </a:moveTo>
                  <a:lnTo>
                    <a:pt x="1628228" y="581660"/>
                  </a:lnTo>
                  <a:lnTo>
                    <a:pt x="1628228" y="698500"/>
                  </a:lnTo>
                  <a:lnTo>
                    <a:pt x="1744522" y="698500"/>
                  </a:lnTo>
                  <a:lnTo>
                    <a:pt x="1744522" y="814552"/>
                  </a:lnTo>
                  <a:lnTo>
                    <a:pt x="1744535" y="698500"/>
                  </a:lnTo>
                  <a:lnTo>
                    <a:pt x="1744535" y="698233"/>
                  </a:lnTo>
                  <a:lnTo>
                    <a:pt x="1744535" y="581660"/>
                  </a:lnTo>
                  <a:close/>
                </a:path>
                <a:path w="3023869" h="930909">
                  <a:moveTo>
                    <a:pt x="2209723" y="349326"/>
                  </a:moveTo>
                  <a:lnTo>
                    <a:pt x="2093429" y="349326"/>
                  </a:lnTo>
                  <a:lnTo>
                    <a:pt x="2093429" y="232410"/>
                  </a:lnTo>
                  <a:lnTo>
                    <a:pt x="1977136" y="232410"/>
                  </a:lnTo>
                  <a:lnTo>
                    <a:pt x="1977136" y="233019"/>
                  </a:lnTo>
                  <a:lnTo>
                    <a:pt x="1860829" y="233032"/>
                  </a:lnTo>
                  <a:lnTo>
                    <a:pt x="1744535" y="233032"/>
                  </a:lnTo>
                  <a:lnTo>
                    <a:pt x="1860829" y="233019"/>
                  </a:lnTo>
                  <a:lnTo>
                    <a:pt x="1977136" y="233019"/>
                  </a:lnTo>
                  <a:lnTo>
                    <a:pt x="1977136" y="232410"/>
                  </a:lnTo>
                  <a:lnTo>
                    <a:pt x="1977136" y="419"/>
                  </a:lnTo>
                  <a:lnTo>
                    <a:pt x="1860829" y="419"/>
                  </a:lnTo>
                  <a:lnTo>
                    <a:pt x="1744522" y="419"/>
                  </a:lnTo>
                  <a:lnTo>
                    <a:pt x="1744522" y="232410"/>
                  </a:lnTo>
                  <a:lnTo>
                    <a:pt x="1628228" y="232410"/>
                  </a:lnTo>
                  <a:lnTo>
                    <a:pt x="1628228" y="233032"/>
                  </a:lnTo>
                  <a:lnTo>
                    <a:pt x="1511922" y="233032"/>
                  </a:lnTo>
                  <a:lnTo>
                    <a:pt x="1395615" y="233032"/>
                  </a:lnTo>
                  <a:lnTo>
                    <a:pt x="1279309" y="233032"/>
                  </a:lnTo>
                  <a:lnTo>
                    <a:pt x="1279309" y="349326"/>
                  </a:lnTo>
                  <a:lnTo>
                    <a:pt x="1163015" y="349326"/>
                  </a:lnTo>
                  <a:lnTo>
                    <a:pt x="1163015" y="465620"/>
                  </a:lnTo>
                  <a:lnTo>
                    <a:pt x="1279321" y="465620"/>
                  </a:lnTo>
                  <a:lnTo>
                    <a:pt x="1279309" y="349338"/>
                  </a:lnTo>
                  <a:lnTo>
                    <a:pt x="1395615" y="349338"/>
                  </a:lnTo>
                  <a:lnTo>
                    <a:pt x="1511922" y="349338"/>
                  </a:lnTo>
                  <a:lnTo>
                    <a:pt x="1628228" y="349338"/>
                  </a:lnTo>
                  <a:lnTo>
                    <a:pt x="1628228" y="466090"/>
                  </a:lnTo>
                  <a:lnTo>
                    <a:pt x="1744535" y="466090"/>
                  </a:lnTo>
                  <a:lnTo>
                    <a:pt x="1744535" y="349338"/>
                  </a:lnTo>
                  <a:lnTo>
                    <a:pt x="1860829" y="349338"/>
                  </a:lnTo>
                  <a:lnTo>
                    <a:pt x="1977123" y="349338"/>
                  </a:lnTo>
                  <a:lnTo>
                    <a:pt x="1977123" y="466090"/>
                  </a:lnTo>
                  <a:lnTo>
                    <a:pt x="2093429" y="466090"/>
                  </a:lnTo>
                  <a:lnTo>
                    <a:pt x="2093429" y="465620"/>
                  </a:lnTo>
                  <a:lnTo>
                    <a:pt x="2209723" y="465620"/>
                  </a:lnTo>
                  <a:lnTo>
                    <a:pt x="2209723" y="349326"/>
                  </a:lnTo>
                  <a:close/>
                </a:path>
                <a:path w="3023869" h="930909">
                  <a:moveTo>
                    <a:pt x="2326043" y="581939"/>
                  </a:moveTo>
                  <a:lnTo>
                    <a:pt x="2209736" y="581939"/>
                  </a:lnTo>
                  <a:lnTo>
                    <a:pt x="2209736" y="698233"/>
                  </a:lnTo>
                  <a:lnTo>
                    <a:pt x="2326043" y="698233"/>
                  </a:lnTo>
                  <a:lnTo>
                    <a:pt x="2326043" y="581939"/>
                  </a:lnTo>
                  <a:close/>
                </a:path>
                <a:path w="3023869" h="930909">
                  <a:moveTo>
                    <a:pt x="2442324" y="232410"/>
                  </a:moveTo>
                  <a:lnTo>
                    <a:pt x="2326030" y="232410"/>
                  </a:lnTo>
                  <a:lnTo>
                    <a:pt x="2326030" y="349250"/>
                  </a:lnTo>
                  <a:lnTo>
                    <a:pt x="2209736" y="349326"/>
                  </a:lnTo>
                  <a:lnTo>
                    <a:pt x="2209736" y="465620"/>
                  </a:lnTo>
                  <a:lnTo>
                    <a:pt x="2326030" y="465620"/>
                  </a:lnTo>
                  <a:lnTo>
                    <a:pt x="2326030" y="466090"/>
                  </a:lnTo>
                  <a:lnTo>
                    <a:pt x="2326043" y="465620"/>
                  </a:lnTo>
                  <a:lnTo>
                    <a:pt x="2442324" y="465620"/>
                  </a:lnTo>
                  <a:lnTo>
                    <a:pt x="2442324" y="349326"/>
                  </a:lnTo>
                  <a:lnTo>
                    <a:pt x="2326043" y="349326"/>
                  </a:lnTo>
                  <a:lnTo>
                    <a:pt x="2442324" y="349250"/>
                  </a:lnTo>
                  <a:lnTo>
                    <a:pt x="2442324" y="232410"/>
                  </a:lnTo>
                  <a:close/>
                </a:path>
                <a:path w="3023869" h="930909">
                  <a:moveTo>
                    <a:pt x="2558643" y="419"/>
                  </a:moveTo>
                  <a:lnTo>
                    <a:pt x="2442337" y="419"/>
                  </a:lnTo>
                  <a:lnTo>
                    <a:pt x="2442337" y="233019"/>
                  </a:lnTo>
                  <a:lnTo>
                    <a:pt x="2558643" y="233019"/>
                  </a:lnTo>
                  <a:lnTo>
                    <a:pt x="2558643" y="419"/>
                  </a:lnTo>
                  <a:close/>
                </a:path>
                <a:path w="3023869" h="930909">
                  <a:moveTo>
                    <a:pt x="2674937" y="233032"/>
                  </a:moveTo>
                  <a:lnTo>
                    <a:pt x="2558643" y="233032"/>
                  </a:lnTo>
                  <a:lnTo>
                    <a:pt x="2442337" y="233032"/>
                  </a:lnTo>
                  <a:lnTo>
                    <a:pt x="2442337" y="465620"/>
                  </a:lnTo>
                  <a:lnTo>
                    <a:pt x="2558631" y="465620"/>
                  </a:lnTo>
                  <a:lnTo>
                    <a:pt x="2674937" y="465620"/>
                  </a:lnTo>
                  <a:lnTo>
                    <a:pt x="2674937" y="233032"/>
                  </a:lnTo>
                  <a:close/>
                </a:path>
                <a:path w="3023869" h="930909">
                  <a:moveTo>
                    <a:pt x="3023844" y="465632"/>
                  </a:moveTo>
                  <a:lnTo>
                    <a:pt x="2907538" y="465632"/>
                  </a:lnTo>
                  <a:lnTo>
                    <a:pt x="2907538" y="698233"/>
                  </a:lnTo>
                  <a:lnTo>
                    <a:pt x="3023844" y="698233"/>
                  </a:lnTo>
                  <a:lnTo>
                    <a:pt x="3023844" y="465632"/>
                  </a:lnTo>
                  <a:close/>
                </a:path>
                <a:path w="3023869" h="930909">
                  <a:moveTo>
                    <a:pt x="3023844" y="233032"/>
                  </a:moveTo>
                  <a:lnTo>
                    <a:pt x="2907550" y="233032"/>
                  </a:lnTo>
                  <a:lnTo>
                    <a:pt x="2791244" y="233032"/>
                  </a:lnTo>
                  <a:lnTo>
                    <a:pt x="2791244" y="349338"/>
                  </a:lnTo>
                  <a:lnTo>
                    <a:pt x="2907538" y="349338"/>
                  </a:lnTo>
                  <a:lnTo>
                    <a:pt x="2907538" y="465620"/>
                  </a:lnTo>
                  <a:lnTo>
                    <a:pt x="3023844" y="465620"/>
                  </a:lnTo>
                  <a:lnTo>
                    <a:pt x="3023844" y="233032"/>
                  </a:lnTo>
                  <a:close/>
                </a:path>
                <a:path w="3023869" h="930909">
                  <a:moveTo>
                    <a:pt x="3023844" y="419"/>
                  </a:moveTo>
                  <a:lnTo>
                    <a:pt x="2907538" y="419"/>
                  </a:lnTo>
                  <a:lnTo>
                    <a:pt x="2907538" y="233019"/>
                  </a:lnTo>
                  <a:lnTo>
                    <a:pt x="3023844" y="233019"/>
                  </a:lnTo>
                  <a:lnTo>
                    <a:pt x="3023844" y="4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0897413" y="4961096"/>
              <a:ext cx="3373120" cy="1279525"/>
            </a:xfrm>
            <a:custGeom>
              <a:avLst/>
              <a:gdLst/>
              <a:ahLst/>
              <a:cxnLst/>
              <a:rect l="l" t="t" r="r" b="b"/>
              <a:pathLst>
                <a:path w="3373119" h="1279525">
                  <a:moveTo>
                    <a:pt x="116306" y="349097"/>
                  </a:moveTo>
                  <a:lnTo>
                    <a:pt x="0" y="349097"/>
                  </a:lnTo>
                  <a:lnTo>
                    <a:pt x="0" y="581698"/>
                  </a:lnTo>
                  <a:lnTo>
                    <a:pt x="116306" y="581698"/>
                  </a:lnTo>
                  <a:lnTo>
                    <a:pt x="116306" y="349097"/>
                  </a:lnTo>
                  <a:close/>
                </a:path>
                <a:path w="3373119" h="1279525">
                  <a:moveTo>
                    <a:pt x="348907" y="814298"/>
                  </a:moveTo>
                  <a:lnTo>
                    <a:pt x="232600" y="814298"/>
                  </a:lnTo>
                  <a:lnTo>
                    <a:pt x="232600" y="698004"/>
                  </a:lnTo>
                  <a:lnTo>
                    <a:pt x="116293" y="698004"/>
                  </a:lnTo>
                  <a:lnTo>
                    <a:pt x="116293" y="930605"/>
                  </a:lnTo>
                  <a:lnTo>
                    <a:pt x="0" y="930605"/>
                  </a:lnTo>
                  <a:lnTo>
                    <a:pt x="0" y="1046899"/>
                  </a:lnTo>
                  <a:lnTo>
                    <a:pt x="0" y="1163205"/>
                  </a:lnTo>
                  <a:lnTo>
                    <a:pt x="116306" y="1163205"/>
                  </a:lnTo>
                  <a:lnTo>
                    <a:pt x="116306" y="1046899"/>
                  </a:lnTo>
                  <a:lnTo>
                    <a:pt x="116306" y="930605"/>
                  </a:lnTo>
                  <a:lnTo>
                    <a:pt x="232600" y="930605"/>
                  </a:lnTo>
                  <a:lnTo>
                    <a:pt x="232600" y="1046899"/>
                  </a:lnTo>
                  <a:lnTo>
                    <a:pt x="348907" y="1046899"/>
                  </a:lnTo>
                  <a:lnTo>
                    <a:pt x="348907" y="814298"/>
                  </a:lnTo>
                  <a:close/>
                </a:path>
                <a:path w="3373119" h="1279525">
                  <a:moveTo>
                    <a:pt x="465213" y="581698"/>
                  </a:moveTo>
                  <a:lnTo>
                    <a:pt x="348907" y="581698"/>
                  </a:lnTo>
                  <a:lnTo>
                    <a:pt x="232600" y="581698"/>
                  </a:lnTo>
                  <a:lnTo>
                    <a:pt x="232600" y="698004"/>
                  </a:lnTo>
                  <a:lnTo>
                    <a:pt x="348907" y="698004"/>
                  </a:lnTo>
                  <a:lnTo>
                    <a:pt x="465213" y="698004"/>
                  </a:lnTo>
                  <a:lnTo>
                    <a:pt x="465213" y="581698"/>
                  </a:lnTo>
                  <a:close/>
                </a:path>
                <a:path w="3373119" h="1279525">
                  <a:moveTo>
                    <a:pt x="465213" y="349097"/>
                  </a:moveTo>
                  <a:lnTo>
                    <a:pt x="348907" y="349097"/>
                  </a:lnTo>
                  <a:lnTo>
                    <a:pt x="348907" y="465391"/>
                  </a:lnTo>
                  <a:lnTo>
                    <a:pt x="465213" y="465391"/>
                  </a:lnTo>
                  <a:lnTo>
                    <a:pt x="465213" y="349097"/>
                  </a:lnTo>
                  <a:close/>
                </a:path>
                <a:path w="3373119" h="1279525">
                  <a:moveTo>
                    <a:pt x="930414" y="1163205"/>
                  </a:moveTo>
                  <a:lnTo>
                    <a:pt x="814120" y="1163205"/>
                  </a:lnTo>
                  <a:lnTo>
                    <a:pt x="814120" y="1279499"/>
                  </a:lnTo>
                  <a:lnTo>
                    <a:pt x="930414" y="1279499"/>
                  </a:lnTo>
                  <a:lnTo>
                    <a:pt x="930414" y="1163205"/>
                  </a:lnTo>
                  <a:close/>
                </a:path>
                <a:path w="3373119" h="1279525">
                  <a:moveTo>
                    <a:pt x="1046721" y="349097"/>
                  </a:moveTo>
                  <a:lnTo>
                    <a:pt x="930414" y="349097"/>
                  </a:lnTo>
                  <a:lnTo>
                    <a:pt x="930414" y="465391"/>
                  </a:lnTo>
                  <a:lnTo>
                    <a:pt x="1046721" y="465391"/>
                  </a:lnTo>
                  <a:lnTo>
                    <a:pt x="1046721" y="349097"/>
                  </a:lnTo>
                  <a:close/>
                </a:path>
                <a:path w="3373119" h="1279525">
                  <a:moveTo>
                    <a:pt x="1163027" y="814298"/>
                  </a:moveTo>
                  <a:lnTo>
                    <a:pt x="1046721" y="814298"/>
                  </a:lnTo>
                  <a:lnTo>
                    <a:pt x="1046721" y="698004"/>
                  </a:lnTo>
                  <a:lnTo>
                    <a:pt x="1046721" y="581698"/>
                  </a:lnTo>
                  <a:lnTo>
                    <a:pt x="930414" y="581698"/>
                  </a:lnTo>
                  <a:lnTo>
                    <a:pt x="930414" y="698004"/>
                  </a:lnTo>
                  <a:lnTo>
                    <a:pt x="814120" y="698004"/>
                  </a:lnTo>
                  <a:lnTo>
                    <a:pt x="697814" y="698004"/>
                  </a:lnTo>
                  <a:lnTo>
                    <a:pt x="697814" y="581698"/>
                  </a:lnTo>
                  <a:lnTo>
                    <a:pt x="814108" y="581698"/>
                  </a:lnTo>
                  <a:lnTo>
                    <a:pt x="930414" y="581698"/>
                  </a:lnTo>
                  <a:lnTo>
                    <a:pt x="930414" y="465391"/>
                  </a:lnTo>
                  <a:lnTo>
                    <a:pt x="814120" y="465391"/>
                  </a:lnTo>
                  <a:lnTo>
                    <a:pt x="697814" y="465391"/>
                  </a:lnTo>
                  <a:lnTo>
                    <a:pt x="581507" y="465391"/>
                  </a:lnTo>
                  <a:lnTo>
                    <a:pt x="581507" y="698004"/>
                  </a:lnTo>
                  <a:lnTo>
                    <a:pt x="581507" y="814298"/>
                  </a:lnTo>
                  <a:lnTo>
                    <a:pt x="697814" y="814298"/>
                  </a:lnTo>
                  <a:lnTo>
                    <a:pt x="814108" y="814298"/>
                  </a:lnTo>
                  <a:lnTo>
                    <a:pt x="930414" y="814298"/>
                  </a:lnTo>
                  <a:lnTo>
                    <a:pt x="930414" y="930605"/>
                  </a:lnTo>
                  <a:lnTo>
                    <a:pt x="465201" y="930605"/>
                  </a:lnTo>
                  <a:lnTo>
                    <a:pt x="465201" y="1046899"/>
                  </a:lnTo>
                  <a:lnTo>
                    <a:pt x="581507" y="1046899"/>
                  </a:lnTo>
                  <a:lnTo>
                    <a:pt x="581507" y="1163205"/>
                  </a:lnTo>
                  <a:lnTo>
                    <a:pt x="697814" y="1163205"/>
                  </a:lnTo>
                  <a:lnTo>
                    <a:pt x="697814" y="1046899"/>
                  </a:lnTo>
                  <a:lnTo>
                    <a:pt x="814108" y="1046899"/>
                  </a:lnTo>
                  <a:lnTo>
                    <a:pt x="930414" y="1046899"/>
                  </a:lnTo>
                  <a:lnTo>
                    <a:pt x="1046721" y="1046899"/>
                  </a:lnTo>
                  <a:lnTo>
                    <a:pt x="1046721" y="930605"/>
                  </a:lnTo>
                  <a:lnTo>
                    <a:pt x="1163027" y="930605"/>
                  </a:lnTo>
                  <a:lnTo>
                    <a:pt x="1163027" y="814298"/>
                  </a:lnTo>
                  <a:close/>
                </a:path>
                <a:path w="3373119" h="1279525">
                  <a:moveTo>
                    <a:pt x="2209736" y="349097"/>
                  </a:moveTo>
                  <a:lnTo>
                    <a:pt x="2093429" y="349097"/>
                  </a:lnTo>
                  <a:lnTo>
                    <a:pt x="2093429" y="465391"/>
                  </a:lnTo>
                  <a:lnTo>
                    <a:pt x="2209736" y="465391"/>
                  </a:lnTo>
                  <a:lnTo>
                    <a:pt x="2209736" y="349097"/>
                  </a:lnTo>
                  <a:close/>
                </a:path>
                <a:path w="3373119" h="1279525">
                  <a:moveTo>
                    <a:pt x="2442337" y="465391"/>
                  </a:moveTo>
                  <a:lnTo>
                    <a:pt x="2326043" y="465391"/>
                  </a:lnTo>
                  <a:lnTo>
                    <a:pt x="2209736" y="465391"/>
                  </a:lnTo>
                  <a:lnTo>
                    <a:pt x="2209736" y="581698"/>
                  </a:lnTo>
                  <a:lnTo>
                    <a:pt x="2326030" y="581698"/>
                  </a:lnTo>
                  <a:lnTo>
                    <a:pt x="2326030" y="698004"/>
                  </a:lnTo>
                  <a:lnTo>
                    <a:pt x="2442337" y="698004"/>
                  </a:lnTo>
                  <a:lnTo>
                    <a:pt x="2442337" y="465391"/>
                  </a:lnTo>
                  <a:close/>
                </a:path>
                <a:path w="3373119" h="1279525">
                  <a:moveTo>
                    <a:pt x="2558631" y="698004"/>
                  </a:moveTo>
                  <a:lnTo>
                    <a:pt x="2442337" y="698004"/>
                  </a:lnTo>
                  <a:lnTo>
                    <a:pt x="2442337" y="814070"/>
                  </a:lnTo>
                  <a:lnTo>
                    <a:pt x="2326030" y="814070"/>
                  </a:lnTo>
                  <a:lnTo>
                    <a:pt x="2326030" y="930605"/>
                  </a:lnTo>
                  <a:lnTo>
                    <a:pt x="2209736" y="930605"/>
                  </a:lnTo>
                  <a:lnTo>
                    <a:pt x="2209736" y="1046899"/>
                  </a:lnTo>
                  <a:lnTo>
                    <a:pt x="2326030" y="1046899"/>
                  </a:lnTo>
                  <a:lnTo>
                    <a:pt x="2326030" y="1046480"/>
                  </a:lnTo>
                  <a:lnTo>
                    <a:pt x="2326043" y="1046899"/>
                  </a:lnTo>
                  <a:lnTo>
                    <a:pt x="2442337" y="1046899"/>
                  </a:lnTo>
                  <a:lnTo>
                    <a:pt x="2558631" y="1046899"/>
                  </a:lnTo>
                  <a:lnTo>
                    <a:pt x="2558631" y="930605"/>
                  </a:lnTo>
                  <a:lnTo>
                    <a:pt x="2442337" y="930605"/>
                  </a:lnTo>
                  <a:lnTo>
                    <a:pt x="2442337" y="814298"/>
                  </a:lnTo>
                  <a:lnTo>
                    <a:pt x="2558631" y="814298"/>
                  </a:lnTo>
                  <a:lnTo>
                    <a:pt x="2558631" y="698004"/>
                  </a:lnTo>
                  <a:close/>
                </a:path>
                <a:path w="3373119" h="1279525">
                  <a:moveTo>
                    <a:pt x="2558631" y="349097"/>
                  </a:moveTo>
                  <a:lnTo>
                    <a:pt x="2442337" y="349097"/>
                  </a:lnTo>
                  <a:lnTo>
                    <a:pt x="2442337" y="465391"/>
                  </a:lnTo>
                  <a:lnTo>
                    <a:pt x="2558631" y="465391"/>
                  </a:lnTo>
                  <a:lnTo>
                    <a:pt x="2558631" y="349097"/>
                  </a:lnTo>
                  <a:close/>
                </a:path>
                <a:path w="3373119" h="1279525">
                  <a:moveTo>
                    <a:pt x="2791231" y="814298"/>
                  </a:moveTo>
                  <a:lnTo>
                    <a:pt x="2674950" y="814298"/>
                  </a:lnTo>
                  <a:lnTo>
                    <a:pt x="2558643" y="814298"/>
                  </a:lnTo>
                  <a:lnTo>
                    <a:pt x="2558643" y="930605"/>
                  </a:lnTo>
                  <a:lnTo>
                    <a:pt x="2674937" y="930605"/>
                  </a:lnTo>
                  <a:lnTo>
                    <a:pt x="2674937" y="1046899"/>
                  </a:lnTo>
                  <a:lnTo>
                    <a:pt x="2558643" y="1046899"/>
                  </a:lnTo>
                  <a:lnTo>
                    <a:pt x="2558643" y="1163205"/>
                  </a:lnTo>
                  <a:lnTo>
                    <a:pt x="2674937" y="1163205"/>
                  </a:lnTo>
                  <a:lnTo>
                    <a:pt x="2791231" y="1163205"/>
                  </a:lnTo>
                  <a:lnTo>
                    <a:pt x="2791231" y="1046899"/>
                  </a:lnTo>
                  <a:lnTo>
                    <a:pt x="2791231" y="814298"/>
                  </a:lnTo>
                  <a:close/>
                </a:path>
                <a:path w="3373119" h="1279525">
                  <a:moveTo>
                    <a:pt x="2791231" y="465391"/>
                  </a:moveTo>
                  <a:lnTo>
                    <a:pt x="2674937" y="465391"/>
                  </a:lnTo>
                  <a:lnTo>
                    <a:pt x="2674937" y="581698"/>
                  </a:lnTo>
                  <a:lnTo>
                    <a:pt x="2558643" y="581698"/>
                  </a:lnTo>
                  <a:lnTo>
                    <a:pt x="2558643" y="698004"/>
                  </a:lnTo>
                  <a:lnTo>
                    <a:pt x="2674950" y="698004"/>
                  </a:lnTo>
                  <a:lnTo>
                    <a:pt x="2674950" y="581698"/>
                  </a:lnTo>
                  <a:lnTo>
                    <a:pt x="2791231" y="581698"/>
                  </a:lnTo>
                  <a:lnTo>
                    <a:pt x="2791231" y="465391"/>
                  </a:lnTo>
                  <a:close/>
                </a:path>
                <a:path w="3373119" h="1279525">
                  <a:moveTo>
                    <a:pt x="2791231" y="116497"/>
                  </a:moveTo>
                  <a:lnTo>
                    <a:pt x="2674950" y="116497"/>
                  </a:lnTo>
                  <a:lnTo>
                    <a:pt x="2674937" y="116840"/>
                  </a:lnTo>
                  <a:lnTo>
                    <a:pt x="2674937" y="116497"/>
                  </a:lnTo>
                  <a:lnTo>
                    <a:pt x="2558643" y="116497"/>
                  </a:lnTo>
                  <a:lnTo>
                    <a:pt x="2558643" y="232791"/>
                  </a:lnTo>
                  <a:lnTo>
                    <a:pt x="2674937" y="232791"/>
                  </a:lnTo>
                  <a:lnTo>
                    <a:pt x="2674937" y="349097"/>
                  </a:lnTo>
                  <a:lnTo>
                    <a:pt x="2791231" y="349097"/>
                  </a:lnTo>
                  <a:lnTo>
                    <a:pt x="2791231" y="116497"/>
                  </a:lnTo>
                  <a:close/>
                </a:path>
                <a:path w="3373119" h="1279525">
                  <a:moveTo>
                    <a:pt x="3023844" y="814298"/>
                  </a:moveTo>
                  <a:lnTo>
                    <a:pt x="2907550" y="814298"/>
                  </a:lnTo>
                  <a:lnTo>
                    <a:pt x="2907538" y="930605"/>
                  </a:lnTo>
                  <a:lnTo>
                    <a:pt x="3023844" y="930605"/>
                  </a:lnTo>
                  <a:lnTo>
                    <a:pt x="3023844" y="814298"/>
                  </a:lnTo>
                  <a:close/>
                </a:path>
                <a:path w="3373119" h="1279525">
                  <a:moveTo>
                    <a:pt x="3023844" y="116497"/>
                  </a:moveTo>
                  <a:lnTo>
                    <a:pt x="2907550" y="116497"/>
                  </a:lnTo>
                  <a:lnTo>
                    <a:pt x="2907550" y="0"/>
                  </a:lnTo>
                  <a:lnTo>
                    <a:pt x="2791244" y="0"/>
                  </a:lnTo>
                  <a:lnTo>
                    <a:pt x="2791244" y="116840"/>
                  </a:lnTo>
                  <a:lnTo>
                    <a:pt x="2791244" y="232410"/>
                  </a:lnTo>
                  <a:lnTo>
                    <a:pt x="2907538" y="232410"/>
                  </a:lnTo>
                  <a:lnTo>
                    <a:pt x="2907538" y="232791"/>
                  </a:lnTo>
                  <a:lnTo>
                    <a:pt x="2907538" y="349097"/>
                  </a:lnTo>
                  <a:lnTo>
                    <a:pt x="2907538" y="581698"/>
                  </a:lnTo>
                  <a:lnTo>
                    <a:pt x="2791244" y="581698"/>
                  </a:lnTo>
                  <a:lnTo>
                    <a:pt x="2791244" y="698004"/>
                  </a:lnTo>
                  <a:lnTo>
                    <a:pt x="2791244" y="814298"/>
                  </a:lnTo>
                  <a:lnTo>
                    <a:pt x="2907538" y="814298"/>
                  </a:lnTo>
                  <a:lnTo>
                    <a:pt x="2907550" y="698004"/>
                  </a:lnTo>
                  <a:lnTo>
                    <a:pt x="2907550" y="581698"/>
                  </a:lnTo>
                  <a:lnTo>
                    <a:pt x="3023844" y="581698"/>
                  </a:lnTo>
                  <a:lnTo>
                    <a:pt x="3023844" y="349097"/>
                  </a:lnTo>
                  <a:lnTo>
                    <a:pt x="3023844" y="116497"/>
                  </a:lnTo>
                  <a:close/>
                </a:path>
                <a:path w="3373119" h="1279525">
                  <a:moveTo>
                    <a:pt x="3140151" y="581698"/>
                  </a:moveTo>
                  <a:lnTo>
                    <a:pt x="3023844" y="581698"/>
                  </a:lnTo>
                  <a:lnTo>
                    <a:pt x="3023844" y="698004"/>
                  </a:lnTo>
                  <a:lnTo>
                    <a:pt x="3140151" y="698004"/>
                  </a:lnTo>
                  <a:lnTo>
                    <a:pt x="3140151" y="581698"/>
                  </a:lnTo>
                  <a:close/>
                </a:path>
                <a:path w="3373119" h="1279525">
                  <a:moveTo>
                    <a:pt x="3140151" y="190"/>
                  </a:moveTo>
                  <a:lnTo>
                    <a:pt x="3023844" y="190"/>
                  </a:lnTo>
                  <a:lnTo>
                    <a:pt x="3023844" y="116497"/>
                  </a:lnTo>
                  <a:lnTo>
                    <a:pt x="3140151" y="116497"/>
                  </a:lnTo>
                  <a:lnTo>
                    <a:pt x="3140151" y="190"/>
                  </a:lnTo>
                  <a:close/>
                </a:path>
                <a:path w="3373119" h="1279525">
                  <a:moveTo>
                    <a:pt x="3256457" y="1046899"/>
                  </a:moveTo>
                  <a:lnTo>
                    <a:pt x="3256445" y="814298"/>
                  </a:lnTo>
                  <a:lnTo>
                    <a:pt x="3140151" y="814298"/>
                  </a:lnTo>
                  <a:lnTo>
                    <a:pt x="3140151" y="1046899"/>
                  </a:lnTo>
                  <a:lnTo>
                    <a:pt x="3256457" y="1046899"/>
                  </a:lnTo>
                  <a:close/>
                </a:path>
                <a:path w="3373119" h="1279525">
                  <a:moveTo>
                    <a:pt x="3372751" y="116497"/>
                  </a:moveTo>
                  <a:lnTo>
                    <a:pt x="3256457" y="116497"/>
                  </a:lnTo>
                  <a:lnTo>
                    <a:pt x="3140151" y="116497"/>
                  </a:lnTo>
                  <a:lnTo>
                    <a:pt x="3140151" y="232791"/>
                  </a:lnTo>
                  <a:lnTo>
                    <a:pt x="3256445" y="232791"/>
                  </a:lnTo>
                  <a:lnTo>
                    <a:pt x="3256445" y="349097"/>
                  </a:lnTo>
                  <a:lnTo>
                    <a:pt x="3140151" y="349097"/>
                  </a:lnTo>
                  <a:lnTo>
                    <a:pt x="3140151" y="465391"/>
                  </a:lnTo>
                  <a:lnTo>
                    <a:pt x="3256445" y="465391"/>
                  </a:lnTo>
                  <a:lnTo>
                    <a:pt x="3256445" y="698004"/>
                  </a:lnTo>
                  <a:lnTo>
                    <a:pt x="3256445" y="814298"/>
                  </a:lnTo>
                  <a:lnTo>
                    <a:pt x="3372751" y="814298"/>
                  </a:lnTo>
                  <a:lnTo>
                    <a:pt x="3372751" y="698004"/>
                  </a:lnTo>
                  <a:lnTo>
                    <a:pt x="3372751" y="349097"/>
                  </a:lnTo>
                  <a:lnTo>
                    <a:pt x="3372751" y="1164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0897413" y="4147026"/>
              <a:ext cx="2791460" cy="1163320"/>
            </a:xfrm>
            <a:custGeom>
              <a:avLst/>
              <a:gdLst/>
              <a:ahLst/>
              <a:cxnLst/>
              <a:rect l="l" t="t" r="r" b="b"/>
              <a:pathLst>
                <a:path w="2791459" h="1163320">
                  <a:moveTo>
                    <a:pt x="581507" y="1046861"/>
                  </a:moveTo>
                  <a:lnTo>
                    <a:pt x="465213" y="1046861"/>
                  </a:lnTo>
                  <a:lnTo>
                    <a:pt x="465201" y="1046480"/>
                  </a:lnTo>
                  <a:lnTo>
                    <a:pt x="465213" y="930910"/>
                  </a:lnTo>
                  <a:lnTo>
                    <a:pt x="348907" y="930910"/>
                  </a:lnTo>
                  <a:lnTo>
                    <a:pt x="348907" y="1046480"/>
                  </a:lnTo>
                  <a:lnTo>
                    <a:pt x="348907" y="1046861"/>
                  </a:lnTo>
                  <a:lnTo>
                    <a:pt x="232600" y="1046861"/>
                  </a:lnTo>
                  <a:lnTo>
                    <a:pt x="116306" y="1046861"/>
                  </a:lnTo>
                  <a:lnTo>
                    <a:pt x="116306" y="1046480"/>
                  </a:lnTo>
                  <a:lnTo>
                    <a:pt x="232600" y="1046480"/>
                  </a:lnTo>
                  <a:lnTo>
                    <a:pt x="232600" y="814070"/>
                  </a:lnTo>
                  <a:lnTo>
                    <a:pt x="116293" y="814070"/>
                  </a:lnTo>
                  <a:lnTo>
                    <a:pt x="116293" y="1046480"/>
                  </a:lnTo>
                  <a:lnTo>
                    <a:pt x="116293" y="1046861"/>
                  </a:lnTo>
                  <a:lnTo>
                    <a:pt x="0" y="1046861"/>
                  </a:lnTo>
                  <a:lnTo>
                    <a:pt x="0" y="1163167"/>
                  </a:lnTo>
                  <a:lnTo>
                    <a:pt x="116293" y="1163167"/>
                  </a:lnTo>
                  <a:lnTo>
                    <a:pt x="116293" y="1163320"/>
                  </a:lnTo>
                  <a:lnTo>
                    <a:pt x="116306" y="1163167"/>
                  </a:lnTo>
                  <a:lnTo>
                    <a:pt x="232600" y="1163167"/>
                  </a:lnTo>
                  <a:lnTo>
                    <a:pt x="348907" y="1163167"/>
                  </a:lnTo>
                  <a:lnTo>
                    <a:pt x="348907" y="1163320"/>
                  </a:lnTo>
                  <a:lnTo>
                    <a:pt x="465201" y="1163320"/>
                  </a:lnTo>
                  <a:lnTo>
                    <a:pt x="465201" y="1163167"/>
                  </a:lnTo>
                  <a:lnTo>
                    <a:pt x="581507" y="1163167"/>
                  </a:lnTo>
                  <a:lnTo>
                    <a:pt x="581507" y="1046861"/>
                  </a:lnTo>
                  <a:close/>
                </a:path>
                <a:path w="2791459" h="1163320">
                  <a:moveTo>
                    <a:pt x="581507" y="814260"/>
                  </a:moveTo>
                  <a:lnTo>
                    <a:pt x="465201" y="814260"/>
                  </a:lnTo>
                  <a:lnTo>
                    <a:pt x="465201" y="930567"/>
                  </a:lnTo>
                  <a:lnTo>
                    <a:pt x="581507" y="930567"/>
                  </a:lnTo>
                  <a:lnTo>
                    <a:pt x="581507" y="814260"/>
                  </a:lnTo>
                  <a:close/>
                </a:path>
                <a:path w="2791459" h="1163320">
                  <a:moveTo>
                    <a:pt x="697814" y="930567"/>
                  </a:moveTo>
                  <a:lnTo>
                    <a:pt x="581507" y="930567"/>
                  </a:lnTo>
                  <a:lnTo>
                    <a:pt x="581507" y="1046861"/>
                  </a:lnTo>
                  <a:lnTo>
                    <a:pt x="697814" y="1046861"/>
                  </a:lnTo>
                  <a:lnTo>
                    <a:pt x="697814" y="930567"/>
                  </a:lnTo>
                  <a:close/>
                </a:path>
                <a:path w="2791459" h="1163320">
                  <a:moveTo>
                    <a:pt x="814120" y="814260"/>
                  </a:moveTo>
                  <a:lnTo>
                    <a:pt x="697814" y="814260"/>
                  </a:lnTo>
                  <a:lnTo>
                    <a:pt x="697814" y="930567"/>
                  </a:lnTo>
                  <a:lnTo>
                    <a:pt x="814120" y="930567"/>
                  </a:lnTo>
                  <a:lnTo>
                    <a:pt x="814120" y="814260"/>
                  </a:lnTo>
                  <a:close/>
                </a:path>
                <a:path w="2791459" h="1163320">
                  <a:moveTo>
                    <a:pt x="1046721" y="349046"/>
                  </a:moveTo>
                  <a:lnTo>
                    <a:pt x="930414" y="349046"/>
                  </a:lnTo>
                  <a:lnTo>
                    <a:pt x="930414" y="697953"/>
                  </a:lnTo>
                  <a:lnTo>
                    <a:pt x="1046721" y="697953"/>
                  </a:lnTo>
                  <a:lnTo>
                    <a:pt x="1046721" y="349046"/>
                  </a:lnTo>
                  <a:close/>
                </a:path>
                <a:path w="2791459" h="1163320">
                  <a:moveTo>
                    <a:pt x="1511922" y="465353"/>
                  </a:moveTo>
                  <a:lnTo>
                    <a:pt x="1395628" y="465353"/>
                  </a:lnTo>
                  <a:lnTo>
                    <a:pt x="1395628" y="464820"/>
                  </a:lnTo>
                  <a:lnTo>
                    <a:pt x="1395628" y="232410"/>
                  </a:lnTo>
                  <a:lnTo>
                    <a:pt x="1279321" y="232410"/>
                  </a:lnTo>
                  <a:lnTo>
                    <a:pt x="1279321" y="464820"/>
                  </a:lnTo>
                  <a:lnTo>
                    <a:pt x="1279321" y="581647"/>
                  </a:lnTo>
                  <a:lnTo>
                    <a:pt x="1163015" y="581647"/>
                  </a:lnTo>
                  <a:lnTo>
                    <a:pt x="1163015" y="697953"/>
                  </a:lnTo>
                  <a:lnTo>
                    <a:pt x="1046721" y="697953"/>
                  </a:lnTo>
                  <a:lnTo>
                    <a:pt x="1046721" y="814070"/>
                  </a:lnTo>
                  <a:lnTo>
                    <a:pt x="1046721" y="814247"/>
                  </a:lnTo>
                  <a:lnTo>
                    <a:pt x="930414" y="814260"/>
                  </a:lnTo>
                  <a:lnTo>
                    <a:pt x="930414" y="930910"/>
                  </a:lnTo>
                  <a:lnTo>
                    <a:pt x="930414" y="1046480"/>
                  </a:lnTo>
                  <a:lnTo>
                    <a:pt x="930414" y="1046861"/>
                  </a:lnTo>
                  <a:lnTo>
                    <a:pt x="814120" y="1046861"/>
                  </a:lnTo>
                  <a:lnTo>
                    <a:pt x="814120" y="1046480"/>
                  </a:lnTo>
                  <a:lnTo>
                    <a:pt x="930414" y="1046480"/>
                  </a:lnTo>
                  <a:lnTo>
                    <a:pt x="930414" y="930910"/>
                  </a:lnTo>
                  <a:lnTo>
                    <a:pt x="814108" y="930910"/>
                  </a:lnTo>
                  <a:lnTo>
                    <a:pt x="814108" y="1046480"/>
                  </a:lnTo>
                  <a:lnTo>
                    <a:pt x="814108" y="1046861"/>
                  </a:lnTo>
                  <a:lnTo>
                    <a:pt x="697814" y="1046861"/>
                  </a:lnTo>
                  <a:lnTo>
                    <a:pt x="697814" y="1163167"/>
                  </a:lnTo>
                  <a:lnTo>
                    <a:pt x="814108" y="1163167"/>
                  </a:lnTo>
                  <a:lnTo>
                    <a:pt x="814108" y="1163320"/>
                  </a:lnTo>
                  <a:lnTo>
                    <a:pt x="814120" y="1163167"/>
                  </a:lnTo>
                  <a:lnTo>
                    <a:pt x="930414" y="1163167"/>
                  </a:lnTo>
                  <a:lnTo>
                    <a:pt x="1046721" y="1163167"/>
                  </a:lnTo>
                  <a:lnTo>
                    <a:pt x="1046721" y="1046480"/>
                  </a:lnTo>
                  <a:lnTo>
                    <a:pt x="1163015" y="1046480"/>
                  </a:lnTo>
                  <a:lnTo>
                    <a:pt x="1163015" y="930910"/>
                  </a:lnTo>
                  <a:lnTo>
                    <a:pt x="1163015" y="930567"/>
                  </a:lnTo>
                  <a:lnTo>
                    <a:pt x="1279321" y="930567"/>
                  </a:lnTo>
                  <a:lnTo>
                    <a:pt x="1279321" y="1046861"/>
                  </a:lnTo>
                  <a:lnTo>
                    <a:pt x="1163015" y="1046861"/>
                  </a:lnTo>
                  <a:lnTo>
                    <a:pt x="1163015" y="1163167"/>
                  </a:lnTo>
                  <a:lnTo>
                    <a:pt x="1279321" y="1163167"/>
                  </a:lnTo>
                  <a:lnTo>
                    <a:pt x="1395628" y="1163167"/>
                  </a:lnTo>
                  <a:lnTo>
                    <a:pt x="1395628" y="814260"/>
                  </a:lnTo>
                  <a:lnTo>
                    <a:pt x="1279321" y="814260"/>
                  </a:lnTo>
                  <a:lnTo>
                    <a:pt x="1163027" y="814260"/>
                  </a:lnTo>
                  <a:lnTo>
                    <a:pt x="1163027" y="697953"/>
                  </a:lnTo>
                  <a:lnTo>
                    <a:pt x="1279321" y="697953"/>
                  </a:lnTo>
                  <a:lnTo>
                    <a:pt x="1279321" y="581660"/>
                  </a:lnTo>
                  <a:lnTo>
                    <a:pt x="1395615" y="581660"/>
                  </a:lnTo>
                  <a:lnTo>
                    <a:pt x="1395615" y="697953"/>
                  </a:lnTo>
                  <a:lnTo>
                    <a:pt x="1279321" y="697953"/>
                  </a:lnTo>
                  <a:lnTo>
                    <a:pt x="1279321" y="814247"/>
                  </a:lnTo>
                  <a:lnTo>
                    <a:pt x="1395628" y="814247"/>
                  </a:lnTo>
                  <a:lnTo>
                    <a:pt x="1395628" y="697953"/>
                  </a:lnTo>
                  <a:lnTo>
                    <a:pt x="1511922" y="697953"/>
                  </a:lnTo>
                  <a:lnTo>
                    <a:pt x="1511922" y="465353"/>
                  </a:lnTo>
                  <a:close/>
                </a:path>
                <a:path w="2791459" h="1163320">
                  <a:moveTo>
                    <a:pt x="1628228" y="930567"/>
                  </a:moveTo>
                  <a:lnTo>
                    <a:pt x="1511922" y="930567"/>
                  </a:lnTo>
                  <a:lnTo>
                    <a:pt x="1511922" y="1046861"/>
                  </a:lnTo>
                  <a:lnTo>
                    <a:pt x="1628228" y="1046861"/>
                  </a:lnTo>
                  <a:lnTo>
                    <a:pt x="1628228" y="930567"/>
                  </a:lnTo>
                  <a:close/>
                </a:path>
                <a:path w="2791459" h="1163320">
                  <a:moveTo>
                    <a:pt x="1744522" y="581647"/>
                  </a:moveTo>
                  <a:lnTo>
                    <a:pt x="1628216" y="581647"/>
                  </a:lnTo>
                  <a:lnTo>
                    <a:pt x="1628216" y="697953"/>
                  </a:lnTo>
                  <a:lnTo>
                    <a:pt x="1511922" y="697953"/>
                  </a:lnTo>
                  <a:lnTo>
                    <a:pt x="1511922" y="814247"/>
                  </a:lnTo>
                  <a:lnTo>
                    <a:pt x="1628228" y="814247"/>
                  </a:lnTo>
                  <a:lnTo>
                    <a:pt x="1628228" y="697953"/>
                  </a:lnTo>
                  <a:lnTo>
                    <a:pt x="1744522" y="697953"/>
                  </a:lnTo>
                  <a:lnTo>
                    <a:pt x="1744522" y="581647"/>
                  </a:lnTo>
                  <a:close/>
                </a:path>
                <a:path w="2791459" h="1163320">
                  <a:moveTo>
                    <a:pt x="1860829" y="465353"/>
                  </a:moveTo>
                  <a:lnTo>
                    <a:pt x="1744522" y="465353"/>
                  </a:lnTo>
                  <a:lnTo>
                    <a:pt x="1744522" y="581647"/>
                  </a:lnTo>
                  <a:lnTo>
                    <a:pt x="1860829" y="581647"/>
                  </a:lnTo>
                  <a:lnTo>
                    <a:pt x="1860829" y="465353"/>
                  </a:lnTo>
                  <a:close/>
                </a:path>
                <a:path w="2791459" h="1163320">
                  <a:moveTo>
                    <a:pt x="1860829" y="232752"/>
                  </a:moveTo>
                  <a:lnTo>
                    <a:pt x="1744522" y="232752"/>
                  </a:lnTo>
                  <a:lnTo>
                    <a:pt x="1744522" y="349046"/>
                  </a:lnTo>
                  <a:lnTo>
                    <a:pt x="1860829" y="349046"/>
                  </a:lnTo>
                  <a:lnTo>
                    <a:pt x="1860829" y="232752"/>
                  </a:lnTo>
                  <a:close/>
                </a:path>
                <a:path w="2791459" h="1163320">
                  <a:moveTo>
                    <a:pt x="1977136" y="814260"/>
                  </a:moveTo>
                  <a:lnTo>
                    <a:pt x="1860829" y="814260"/>
                  </a:lnTo>
                  <a:lnTo>
                    <a:pt x="1744522" y="814260"/>
                  </a:lnTo>
                  <a:lnTo>
                    <a:pt x="1744522" y="1046861"/>
                  </a:lnTo>
                  <a:lnTo>
                    <a:pt x="1860829" y="1046861"/>
                  </a:lnTo>
                  <a:lnTo>
                    <a:pt x="1860829" y="930567"/>
                  </a:lnTo>
                  <a:lnTo>
                    <a:pt x="1977136" y="930567"/>
                  </a:lnTo>
                  <a:lnTo>
                    <a:pt x="1977136" y="814260"/>
                  </a:lnTo>
                  <a:close/>
                </a:path>
                <a:path w="2791459" h="1163320">
                  <a:moveTo>
                    <a:pt x="1977136" y="349046"/>
                  </a:moveTo>
                  <a:lnTo>
                    <a:pt x="1860829" y="349046"/>
                  </a:lnTo>
                  <a:lnTo>
                    <a:pt x="1860829" y="465353"/>
                  </a:lnTo>
                  <a:lnTo>
                    <a:pt x="1977136" y="465353"/>
                  </a:lnTo>
                  <a:lnTo>
                    <a:pt x="1977136" y="349046"/>
                  </a:lnTo>
                  <a:close/>
                </a:path>
                <a:path w="2791459" h="1163320">
                  <a:moveTo>
                    <a:pt x="2209736" y="1046861"/>
                  </a:moveTo>
                  <a:lnTo>
                    <a:pt x="2093442" y="1046861"/>
                  </a:lnTo>
                  <a:lnTo>
                    <a:pt x="1977136" y="1046861"/>
                  </a:lnTo>
                  <a:lnTo>
                    <a:pt x="1977136" y="1163167"/>
                  </a:lnTo>
                  <a:lnTo>
                    <a:pt x="2093429" y="1163167"/>
                  </a:lnTo>
                  <a:lnTo>
                    <a:pt x="2209736" y="1163167"/>
                  </a:lnTo>
                  <a:lnTo>
                    <a:pt x="2209736" y="1046861"/>
                  </a:lnTo>
                  <a:close/>
                </a:path>
                <a:path w="2791459" h="1163320">
                  <a:moveTo>
                    <a:pt x="2209736" y="814260"/>
                  </a:moveTo>
                  <a:lnTo>
                    <a:pt x="2093429" y="814260"/>
                  </a:lnTo>
                  <a:lnTo>
                    <a:pt x="2093429" y="930567"/>
                  </a:lnTo>
                  <a:lnTo>
                    <a:pt x="2209736" y="930567"/>
                  </a:lnTo>
                  <a:lnTo>
                    <a:pt x="2209736" y="814260"/>
                  </a:lnTo>
                  <a:close/>
                </a:path>
                <a:path w="2791459" h="1163320">
                  <a:moveTo>
                    <a:pt x="2442337" y="0"/>
                  </a:moveTo>
                  <a:lnTo>
                    <a:pt x="2326030" y="0"/>
                  </a:lnTo>
                  <a:lnTo>
                    <a:pt x="2326030" y="116840"/>
                  </a:lnTo>
                  <a:lnTo>
                    <a:pt x="2209736" y="116840"/>
                  </a:lnTo>
                  <a:lnTo>
                    <a:pt x="2093442" y="116840"/>
                  </a:lnTo>
                  <a:lnTo>
                    <a:pt x="2093442" y="116446"/>
                  </a:lnTo>
                  <a:lnTo>
                    <a:pt x="1977136" y="116446"/>
                  </a:lnTo>
                  <a:lnTo>
                    <a:pt x="1977136" y="152"/>
                  </a:lnTo>
                  <a:lnTo>
                    <a:pt x="1860829" y="152"/>
                  </a:lnTo>
                  <a:lnTo>
                    <a:pt x="1860829" y="232752"/>
                  </a:lnTo>
                  <a:lnTo>
                    <a:pt x="1977136" y="232752"/>
                  </a:lnTo>
                  <a:lnTo>
                    <a:pt x="2093429" y="232752"/>
                  </a:lnTo>
                  <a:lnTo>
                    <a:pt x="2093442" y="697953"/>
                  </a:lnTo>
                  <a:lnTo>
                    <a:pt x="2093442" y="698500"/>
                  </a:lnTo>
                  <a:lnTo>
                    <a:pt x="2093429" y="697953"/>
                  </a:lnTo>
                  <a:lnTo>
                    <a:pt x="1977136" y="697953"/>
                  </a:lnTo>
                  <a:lnTo>
                    <a:pt x="1977136" y="581647"/>
                  </a:lnTo>
                  <a:lnTo>
                    <a:pt x="1860829" y="581647"/>
                  </a:lnTo>
                  <a:lnTo>
                    <a:pt x="1860829" y="814247"/>
                  </a:lnTo>
                  <a:lnTo>
                    <a:pt x="1977136" y="814247"/>
                  </a:lnTo>
                  <a:lnTo>
                    <a:pt x="2093429" y="814247"/>
                  </a:lnTo>
                  <a:lnTo>
                    <a:pt x="2093429" y="814070"/>
                  </a:lnTo>
                  <a:lnTo>
                    <a:pt x="2093442" y="814247"/>
                  </a:lnTo>
                  <a:lnTo>
                    <a:pt x="2209736" y="814247"/>
                  </a:lnTo>
                  <a:lnTo>
                    <a:pt x="2326030" y="814247"/>
                  </a:lnTo>
                  <a:lnTo>
                    <a:pt x="2326030" y="814070"/>
                  </a:lnTo>
                  <a:lnTo>
                    <a:pt x="2326043" y="814247"/>
                  </a:lnTo>
                  <a:lnTo>
                    <a:pt x="2442337" y="814247"/>
                  </a:lnTo>
                  <a:lnTo>
                    <a:pt x="2442337" y="698500"/>
                  </a:lnTo>
                  <a:lnTo>
                    <a:pt x="2442337" y="697953"/>
                  </a:lnTo>
                  <a:lnTo>
                    <a:pt x="2442337" y="464820"/>
                  </a:lnTo>
                  <a:lnTo>
                    <a:pt x="2326043" y="464820"/>
                  </a:lnTo>
                  <a:lnTo>
                    <a:pt x="2326043" y="465353"/>
                  </a:lnTo>
                  <a:lnTo>
                    <a:pt x="2326043" y="581647"/>
                  </a:lnTo>
                  <a:lnTo>
                    <a:pt x="2326043" y="697953"/>
                  </a:lnTo>
                  <a:lnTo>
                    <a:pt x="2326043" y="698500"/>
                  </a:lnTo>
                  <a:lnTo>
                    <a:pt x="2326030" y="697953"/>
                  </a:lnTo>
                  <a:lnTo>
                    <a:pt x="2209736" y="697953"/>
                  </a:lnTo>
                  <a:lnTo>
                    <a:pt x="2209736" y="581647"/>
                  </a:lnTo>
                  <a:lnTo>
                    <a:pt x="2326030" y="581647"/>
                  </a:lnTo>
                  <a:lnTo>
                    <a:pt x="2326043" y="465353"/>
                  </a:lnTo>
                  <a:lnTo>
                    <a:pt x="2209736" y="465353"/>
                  </a:lnTo>
                  <a:lnTo>
                    <a:pt x="2209736" y="349250"/>
                  </a:lnTo>
                  <a:lnTo>
                    <a:pt x="2326043" y="349250"/>
                  </a:lnTo>
                  <a:lnTo>
                    <a:pt x="2326043" y="232752"/>
                  </a:lnTo>
                  <a:lnTo>
                    <a:pt x="2442337" y="232752"/>
                  </a:lnTo>
                  <a:lnTo>
                    <a:pt x="2442337" y="116840"/>
                  </a:lnTo>
                  <a:lnTo>
                    <a:pt x="2442337" y="116446"/>
                  </a:lnTo>
                  <a:lnTo>
                    <a:pt x="2442337" y="0"/>
                  </a:lnTo>
                  <a:close/>
                </a:path>
                <a:path w="2791459" h="1163320">
                  <a:moveTo>
                    <a:pt x="2558631" y="1046861"/>
                  </a:moveTo>
                  <a:lnTo>
                    <a:pt x="2442337" y="1046861"/>
                  </a:lnTo>
                  <a:lnTo>
                    <a:pt x="2326043" y="1046861"/>
                  </a:lnTo>
                  <a:lnTo>
                    <a:pt x="2326043" y="1046480"/>
                  </a:lnTo>
                  <a:lnTo>
                    <a:pt x="2442337" y="1046480"/>
                  </a:lnTo>
                  <a:lnTo>
                    <a:pt x="2442337" y="930910"/>
                  </a:lnTo>
                  <a:lnTo>
                    <a:pt x="2326043" y="930910"/>
                  </a:lnTo>
                  <a:lnTo>
                    <a:pt x="2326043" y="930567"/>
                  </a:lnTo>
                  <a:lnTo>
                    <a:pt x="2209736" y="930567"/>
                  </a:lnTo>
                  <a:lnTo>
                    <a:pt x="2209736" y="1046861"/>
                  </a:lnTo>
                  <a:lnTo>
                    <a:pt x="2326030" y="1046861"/>
                  </a:lnTo>
                  <a:lnTo>
                    <a:pt x="2326030" y="1163167"/>
                  </a:lnTo>
                  <a:lnTo>
                    <a:pt x="2442337" y="1163167"/>
                  </a:lnTo>
                  <a:lnTo>
                    <a:pt x="2558631" y="1163167"/>
                  </a:lnTo>
                  <a:lnTo>
                    <a:pt x="2558631" y="1046861"/>
                  </a:lnTo>
                  <a:close/>
                </a:path>
                <a:path w="2791459" h="1163320">
                  <a:moveTo>
                    <a:pt x="2558631" y="814260"/>
                  </a:moveTo>
                  <a:lnTo>
                    <a:pt x="2442337" y="814260"/>
                  </a:lnTo>
                  <a:lnTo>
                    <a:pt x="2442337" y="930567"/>
                  </a:lnTo>
                  <a:lnTo>
                    <a:pt x="2558631" y="930567"/>
                  </a:lnTo>
                  <a:lnTo>
                    <a:pt x="2558631" y="814260"/>
                  </a:lnTo>
                  <a:close/>
                </a:path>
                <a:path w="2791459" h="1163320">
                  <a:moveTo>
                    <a:pt x="2791231" y="814070"/>
                  </a:moveTo>
                  <a:lnTo>
                    <a:pt x="2674937" y="814070"/>
                  </a:lnTo>
                  <a:lnTo>
                    <a:pt x="2674937" y="930910"/>
                  </a:lnTo>
                  <a:lnTo>
                    <a:pt x="2674937" y="1046480"/>
                  </a:lnTo>
                  <a:lnTo>
                    <a:pt x="2674950" y="930910"/>
                  </a:lnTo>
                  <a:lnTo>
                    <a:pt x="2791231" y="930910"/>
                  </a:lnTo>
                  <a:lnTo>
                    <a:pt x="2791231" y="8140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0897413" y="4030871"/>
              <a:ext cx="3373120" cy="814705"/>
            </a:xfrm>
            <a:custGeom>
              <a:avLst/>
              <a:gdLst/>
              <a:ahLst/>
              <a:cxnLst/>
              <a:rect l="l" t="t" r="r" b="b"/>
              <a:pathLst>
                <a:path w="3373119" h="814704">
                  <a:moveTo>
                    <a:pt x="581507" y="232600"/>
                  </a:moveTo>
                  <a:lnTo>
                    <a:pt x="465213" y="232600"/>
                  </a:lnTo>
                  <a:lnTo>
                    <a:pt x="348907" y="232600"/>
                  </a:lnTo>
                  <a:lnTo>
                    <a:pt x="232600" y="232600"/>
                  </a:lnTo>
                  <a:lnTo>
                    <a:pt x="232600" y="581507"/>
                  </a:lnTo>
                  <a:lnTo>
                    <a:pt x="348907" y="581507"/>
                  </a:lnTo>
                  <a:lnTo>
                    <a:pt x="465201" y="581507"/>
                  </a:lnTo>
                  <a:lnTo>
                    <a:pt x="581507" y="581507"/>
                  </a:lnTo>
                  <a:lnTo>
                    <a:pt x="581507" y="232600"/>
                  </a:lnTo>
                  <a:close/>
                </a:path>
                <a:path w="3373119" h="814704">
                  <a:moveTo>
                    <a:pt x="814120" y="0"/>
                  </a:moveTo>
                  <a:lnTo>
                    <a:pt x="814120" y="0"/>
                  </a:lnTo>
                  <a:lnTo>
                    <a:pt x="0" y="0"/>
                  </a:lnTo>
                  <a:lnTo>
                    <a:pt x="0" y="116154"/>
                  </a:lnTo>
                  <a:lnTo>
                    <a:pt x="0" y="116293"/>
                  </a:lnTo>
                  <a:lnTo>
                    <a:pt x="0" y="697814"/>
                  </a:lnTo>
                  <a:lnTo>
                    <a:pt x="0" y="814654"/>
                  </a:lnTo>
                  <a:lnTo>
                    <a:pt x="116306" y="814654"/>
                  </a:lnTo>
                  <a:lnTo>
                    <a:pt x="116306" y="814108"/>
                  </a:lnTo>
                  <a:lnTo>
                    <a:pt x="232600" y="814108"/>
                  </a:lnTo>
                  <a:lnTo>
                    <a:pt x="348907" y="814108"/>
                  </a:lnTo>
                  <a:lnTo>
                    <a:pt x="814120" y="814108"/>
                  </a:lnTo>
                  <a:lnTo>
                    <a:pt x="814120" y="116306"/>
                  </a:lnTo>
                  <a:lnTo>
                    <a:pt x="697814" y="116306"/>
                  </a:lnTo>
                  <a:lnTo>
                    <a:pt x="697814" y="697801"/>
                  </a:lnTo>
                  <a:lnTo>
                    <a:pt x="581507" y="697801"/>
                  </a:lnTo>
                  <a:lnTo>
                    <a:pt x="116306" y="697801"/>
                  </a:lnTo>
                  <a:lnTo>
                    <a:pt x="116306" y="116293"/>
                  </a:lnTo>
                  <a:lnTo>
                    <a:pt x="814120" y="116293"/>
                  </a:lnTo>
                  <a:lnTo>
                    <a:pt x="814120" y="0"/>
                  </a:lnTo>
                  <a:close/>
                </a:path>
                <a:path w="3373119" h="814704">
                  <a:moveTo>
                    <a:pt x="1279321" y="232600"/>
                  </a:moveTo>
                  <a:lnTo>
                    <a:pt x="1163027" y="232600"/>
                  </a:lnTo>
                  <a:lnTo>
                    <a:pt x="1163027" y="116293"/>
                  </a:lnTo>
                  <a:lnTo>
                    <a:pt x="1163027" y="116154"/>
                  </a:lnTo>
                  <a:lnTo>
                    <a:pt x="1163027" y="0"/>
                  </a:lnTo>
                  <a:lnTo>
                    <a:pt x="1046721" y="0"/>
                  </a:lnTo>
                  <a:lnTo>
                    <a:pt x="1046721" y="116154"/>
                  </a:lnTo>
                  <a:lnTo>
                    <a:pt x="1046721" y="116293"/>
                  </a:lnTo>
                  <a:lnTo>
                    <a:pt x="1046721" y="232600"/>
                  </a:lnTo>
                  <a:lnTo>
                    <a:pt x="930414" y="232600"/>
                  </a:lnTo>
                  <a:lnTo>
                    <a:pt x="930414" y="348907"/>
                  </a:lnTo>
                  <a:lnTo>
                    <a:pt x="1046721" y="348907"/>
                  </a:lnTo>
                  <a:lnTo>
                    <a:pt x="1046721" y="465404"/>
                  </a:lnTo>
                  <a:lnTo>
                    <a:pt x="1046721" y="580974"/>
                  </a:lnTo>
                  <a:lnTo>
                    <a:pt x="1163015" y="580974"/>
                  </a:lnTo>
                  <a:lnTo>
                    <a:pt x="1163015" y="465404"/>
                  </a:lnTo>
                  <a:lnTo>
                    <a:pt x="1163015" y="465201"/>
                  </a:lnTo>
                  <a:lnTo>
                    <a:pt x="1279321" y="465201"/>
                  </a:lnTo>
                  <a:lnTo>
                    <a:pt x="1279321" y="232600"/>
                  </a:lnTo>
                  <a:close/>
                </a:path>
                <a:path w="3373119" h="814704">
                  <a:moveTo>
                    <a:pt x="1395628" y="581507"/>
                  </a:moveTo>
                  <a:lnTo>
                    <a:pt x="1395615" y="697801"/>
                  </a:lnTo>
                  <a:lnTo>
                    <a:pt x="1395628" y="581507"/>
                  </a:lnTo>
                  <a:close/>
                </a:path>
                <a:path w="3373119" h="814704">
                  <a:moveTo>
                    <a:pt x="1395628" y="0"/>
                  </a:moveTo>
                  <a:lnTo>
                    <a:pt x="1279321" y="0"/>
                  </a:lnTo>
                  <a:lnTo>
                    <a:pt x="1279321" y="116293"/>
                  </a:lnTo>
                  <a:lnTo>
                    <a:pt x="1395628" y="116293"/>
                  </a:lnTo>
                  <a:lnTo>
                    <a:pt x="1395628" y="0"/>
                  </a:lnTo>
                  <a:close/>
                </a:path>
                <a:path w="3373119" h="814704">
                  <a:moveTo>
                    <a:pt x="1511922" y="232600"/>
                  </a:moveTo>
                  <a:lnTo>
                    <a:pt x="1395615" y="232600"/>
                  </a:lnTo>
                  <a:lnTo>
                    <a:pt x="1395615" y="348907"/>
                  </a:lnTo>
                  <a:lnTo>
                    <a:pt x="1511922" y="348907"/>
                  </a:lnTo>
                  <a:lnTo>
                    <a:pt x="1511922" y="232600"/>
                  </a:lnTo>
                  <a:close/>
                </a:path>
                <a:path w="3373119" h="814704">
                  <a:moveTo>
                    <a:pt x="1744522" y="465201"/>
                  </a:moveTo>
                  <a:lnTo>
                    <a:pt x="1628228" y="465201"/>
                  </a:lnTo>
                  <a:lnTo>
                    <a:pt x="1511922" y="465201"/>
                  </a:lnTo>
                  <a:lnTo>
                    <a:pt x="1511922" y="581507"/>
                  </a:lnTo>
                  <a:lnTo>
                    <a:pt x="1628216" y="581507"/>
                  </a:lnTo>
                  <a:lnTo>
                    <a:pt x="1744522" y="581507"/>
                  </a:lnTo>
                  <a:lnTo>
                    <a:pt x="1744522" y="465201"/>
                  </a:lnTo>
                  <a:close/>
                </a:path>
                <a:path w="3373119" h="814704">
                  <a:moveTo>
                    <a:pt x="1744522" y="0"/>
                  </a:moveTo>
                  <a:lnTo>
                    <a:pt x="1628228" y="0"/>
                  </a:lnTo>
                  <a:lnTo>
                    <a:pt x="1511922" y="0"/>
                  </a:lnTo>
                  <a:lnTo>
                    <a:pt x="1511922" y="116293"/>
                  </a:lnTo>
                  <a:lnTo>
                    <a:pt x="1628216" y="116293"/>
                  </a:lnTo>
                  <a:lnTo>
                    <a:pt x="1744522" y="116293"/>
                  </a:lnTo>
                  <a:lnTo>
                    <a:pt x="1744522" y="0"/>
                  </a:lnTo>
                  <a:close/>
                </a:path>
                <a:path w="3373119" h="814704">
                  <a:moveTo>
                    <a:pt x="2326043" y="0"/>
                  </a:moveTo>
                  <a:lnTo>
                    <a:pt x="2326043" y="0"/>
                  </a:lnTo>
                  <a:lnTo>
                    <a:pt x="1860829" y="0"/>
                  </a:lnTo>
                  <a:lnTo>
                    <a:pt x="1860829" y="116293"/>
                  </a:lnTo>
                  <a:lnTo>
                    <a:pt x="2326043" y="116293"/>
                  </a:lnTo>
                  <a:lnTo>
                    <a:pt x="2326043" y="0"/>
                  </a:lnTo>
                  <a:close/>
                </a:path>
                <a:path w="3373119" h="814704">
                  <a:moveTo>
                    <a:pt x="2791231" y="0"/>
                  </a:moveTo>
                  <a:lnTo>
                    <a:pt x="2674950" y="0"/>
                  </a:lnTo>
                  <a:lnTo>
                    <a:pt x="2558643" y="0"/>
                  </a:lnTo>
                  <a:lnTo>
                    <a:pt x="2558643" y="116154"/>
                  </a:lnTo>
                  <a:lnTo>
                    <a:pt x="2558643" y="116293"/>
                  </a:lnTo>
                  <a:lnTo>
                    <a:pt x="2558643" y="697814"/>
                  </a:lnTo>
                  <a:lnTo>
                    <a:pt x="2558643" y="814654"/>
                  </a:lnTo>
                  <a:lnTo>
                    <a:pt x="2674937" y="814654"/>
                  </a:lnTo>
                  <a:lnTo>
                    <a:pt x="2674937" y="814108"/>
                  </a:lnTo>
                  <a:lnTo>
                    <a:pt x="2791231" y="814108"/>
                  </a:lnTo>
                  <a:lnTo>
                    <a:pt x="2791231" y="697801"/>
                  </a:lnTo>
                  <a:lnTo>
                    <a:pt x="2674950" y="697801"/>
                  </a:lnTo>
                  <a:lnTo>
                    <a:pt x="2674950" y="116293"/>
                  </a:lnTo>
                  <a:lnTo>
                    <a:pt x="2791231" y="116293"/>
                  </a:lnTo>
                  <a:lnTo>
                    <a:pt x="2791231" y="0"/>
                  </a:lnTo>
                  <a:close/>
                </a:path>
                <a:path w="3373119" h="814704">
                  <a:moveTo>
                    <a:pt x="3140151" y="232600"/>
                  </a:moveTo>
                  <a:lnTo>
                    <a:pt x="3023844" y="232600"/>
                  </a:lnTo>
                  <a:lnTo>
                    <a:pt x="2907550" y="232600"/>
                  </a:lnTo>
                  <a:lnTo>
                    <a:pt x="2791244" y="232600"/>
                  </a:lnTo>
                  <a:lnTo>
                    <a:pt x="2791244" y="581507"/>
                  </a:lnTo>
                  <a:lnTo>
                    <a:pt x="2907538" y="581507"/>
                  </a:lnTo>
                  <a:lnTo>
                    <a:pt x="3023844" y="581507"/>
                  </a:lnTo>
                  <a:lnTo>
                    <a:pt x="3140151" y="581507"/>
                  </a:lnTo>
                  <a:lnTo>
                    <a:pt x="3140151" y="232600"/>
                  </a:lnTo>
                  <a:close/>
                </a:path>
                <a:path w="3373119" h="814704">
                  <a:moveTo>
                    <a:pt x="3372751" y="0"/>
                  </a:moveTo>
                  <a:lnTo>
                    <a:pt x="3372751" y="0"/>
                  </a:lnTo>
                  <a:lnTo>
                    <a:pt x="2791244" y="0"/>
                  </a:lnTo>
                  <a:lnTo>
                    <a:pt x="2791244" y="116293"/>
                  </a:lnTo>
                  <a:lnTo>
                    <a:pt x="3256445" y="116293"/>
                  </a:lnTo>
                  <a:lnTo>
                    <a:pt x="3256445" y="697801"/>
                  </a:lnTo>
                  <a:lnTo>
                    <a:pt x="2791244" y="697801"/>
                  </a:lnTo>
                  <a:lnTo>
                    <a:pt x="2791244" y="814108"/>
                  </a:lnTo>
                  <a:lnTo>
                    <a:pt x="3256445" y="814108"/>
                  </a:lnTo>
                  <a:lnTo>
                    <a:pt x="3256445" y="814654"/>
                  </a:lnTo>
                  <a:lnTo>
                    <a:pt x="3256457" y="814108"/>
                  </a:lnTo>
                  <a:lnTo>
                    <a:pt x="3372751" y="814108"/>
                  </a:lnTo>
                  <a:lnTo>
                    <a:pt x="3372751" y="697814"/>
                  </a:lnTo>
                  <a:lnTo>
                    <a:pt x="3372751" y="116293"/>
                  </a:lnTo>
                  <a:lnTo>
                    <a:pt x="3372751" y="116154"/>
                  </a:lnTo>
                  <a:lnTo>
                    <a:pt x="33727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" name="object 18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34883" y="5368328"/>
              <a:ext cx="698104" cy="698104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12366828" y="5578167"/>
              <a:ext cx="379730" cy="314325"/>
            </a:xfrm>
            <a:custGeom>
              <a:avLst/>
              <a:gdLst/>
              <a:ahLst/>
              <a:cxnLst/>
              <a:rect l="l" t="t" r="r" b="b"/>
              <a:pathLst>
                <a:path w="379729" h="314325">
                  <a:moveTo>
                    <a:pt x="362428" y="0"/>
                  </a:moveTo>
                  <a:lnTo>
                    <a:pt x="359517" y="0"/>
                  </a:lnTo>
                  <a:lnTo>
                    <a:pt x="347265" y="1890"/>
                  </a:lnTo>
                  <a:lnTo>
                    <a:pt x="288647" y="23214"/>
                  </a:lnTo>
                  <a:lnTo>
                    <a:pt x="229312" y="47663"/>
                  </a:lnTo>
                  <a:lnTo>
                    <a:pt x="25873" y="135440"/>
                  </a:lnTo>
                  <a:lnTo>
                    <a:pt x="0" y="154906"/>
                  </a:lnTo>
                  <a:lnTo>
                    <a:pt x="2229" y="162664"/>
                  </a:lnTo>
                  <a:lnTo>
                    <a:pt x="52126" y="182283"/>
                  </a:lnTo>
                  <a:lnTo>
                    <a:pt x="92133" y="190664"/>
                  </a:lnTo>
                  <a:lnTo>
                    <a:pt x="100860" y="189957"/>
                  </a:lnTo>
                  <a:lnTo>
                    <a:pt x="110050" y="187396"/>
                  </a:lnTo>
                  <a:lnTo>
                    <a:pt x="119728" y="182979"/>
                  </a:lnTo>
                  <a:lnTo>
                    <a:pt x="129922" y="176706"/>
                  </a:lnTo>
                  <a:lnTo>
                    <a:pt x="192543" y="134479"/>
                  </a:lnTo>
                  <a:lnTo>
                    <a:pt x="237889" y="104157"/>
                  </a:lnTo>
                  <a:lnTo>
                    <a:pt x="266015" y="85771"/>
                  </a:lnTo>
                  <a:lnTo>
                    <a:pt x="276975" y="79348"/>
                  </a:lnTo>
                  <a:lnTo>
                    <a:pt x="282211" y="78186"/>
                  </a:lnTo>
                  <a:lnTo>
                    <a:pt x="286274" y="81672"/>
                  </a:lnTo>
                  <a:lnTo>
                    <a:pt x="286274" y="85159"/>
                  </a:lnTo>
                  <a:lnTo>
                    <a:pt x="285991" y="86039"/>
                  </a:lnTo>
                  <a:lnTo>
                    <a:pt x="270957" y="103031"/>
                  </a:lnTo>
                  <a:lnTo>
                    <a:pt x="239195" y="133732"/>
                  </a:lnTo>
                  <a:lnTo>
                    <a:pt x="189784" y="179910"/>
                  </a:lnTo>
                  <a:lnTo>
                    <a:pt x="175405" y="193978"/>
                  </a:lnTo>
                  <a:lnTo>
                    <a:pt x="165631" y="206792"/>
                  </a:lnTo>
                  <a:lnTo>
                    <a:pt x="166045" y="220041"/>
                  </a:lnTo>
                  <a:lnTo>
                    <a:pt x="182235" y="235416"/>
                  </a:lnTo>
                  <a:lnTo>
                    <a:pt x="202701" y="249111"/>
                  </a:lnTo>
                  <a:lnTo>
                    <a:pt x="239166" y="273876"/>
                  </a:lnTo>
                  <a:lnTo>
                    <a:pt x="260128" y="287729"/>
                  </a:lnTo>
                  <a:lnTo>
                    <a:pt x="274106" y="297460"/>
                  </a:lnTo>
                  <a:lnTo>
                    <a:pt x="287406" y="306261"/>
                  </a:lnTo>
                  <a:lnTo>
                    <a:pt x="300872" y="312335"/>
                  </a:lnTo>
                  <a:lnTo>
                    <a:pt x="315351" y="313885"/>
                  </a:lnTo>
                  <a:lnTo>
                    <a:pt x="322296" y="311611"/>
                  </a:lnTo>
                  <a:lnTo>
                    <a:pt x="347244" y="233701"/>
                  </a:lnTo>
                  <a:lnTo>
                    <a:pt x="356599" y="179140"/>
                  </a:lnTo>
                  <a:lnTo>
                    <a:pt x="365872" y="121720"/>
                  </a:lnTo>
                  <a:lnTo>
                    <a:pt x="373695" y="68695"/>
                  </a:lnTo>
                  <a:lnTo>
                    <a:pt x="379286" y="22669"/>
                  </a:lnTo>
                  <a:lnTo>
                    <a:pt x="378700" y="16575"/>
                  </a:lnTo>
                  <a:lnTo>
                    <a:pt x="376669" y="6984"/>
                  </a:lnTo>
                  <a:lnTo>
                    <a:pt x="368815" y="586"/>
                  </a:lnTo>
                  <a:lnTo>
                    <a:pt x="3624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4" name="object 184"/>
          <p:cNvSpPr txBox="1"/>
          <p:nvPr/>
        </p:nvSpPr>
        <p:spPr>
          <a:xfrm>
            <a:off x="11350552" y="7808338"/>
            <a:ext cx="2465705" cy="3213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00" b="1" spc="25" dirty="0">
                <a:latin typeface="Gotham Pro Black"/>
                <a:cs typeface="Gotham Pro Black"/>
              </a:rPr>
              <a:t>ТЕЛЕГРАМ-КАНАЛ</a:t>
            </a:r>
            <a:endParaRPr sz="1900">
              <a:latin typeface="Gotham Pro Black"/>
              <a:cs typeface="Gotham Pro Black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1663068" y="7808338"/>
            <a:ext cx="3473450" cy="61658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1900" b="1" spc="30" dirty="0">
                <a:latin typeface="Gotham Pro Black"/>
                <a:cs typeface="Gotham Pro Black"/>
              </a:rPr>
              <a:t>О</a:t>
            </a:r>
            <a:r>
              <a:rPr sz="1900" b="1" spc="-25" dirty="0">
                <a:latin typeface="Gotham Pro Black"/>
                <a:cs typeface="Gotham Pro Black"/>
              </a:rPr>
              <a:t> </a:t>
            </a:r>
            <a:r>
              <a:rPr sz="1900" b="1" spc="25" dirty="0">
                <a:latin typeface="Gotham Pro Black"/>
                <a:cs typeface="Gotham Pro Black"/>
              </a:rPr>
              <a:t>ФЕДЕРАЛЬНОМ</a:t>
            </a:r>
            <a:r>
              <a:rPr sz="1900" b="1" spc="-20" dirty="0">
                <a:latin typeface="Gotham Pro Black"/>
                <a:cs typeface="Gotham Pro Black"/>
              </a:rPr>
              <a:t> </a:t>
            </a:r>
            <a:r>
              <a:rPr sz="1900" b="1" spc="25" dirty="0">
                <a:latin typeface="Gotham Pro Black"/>
                <a:cs typeface="Gotham Pro Black"/>
              </a:rPr>
              <a:t>ЦЕНТРЕ</a:t>
            </a:r>
            <a:endParaRPr sz="1900">
              <a:latin typeface="Gotham Pro Black"/>
              <a:cs typeface="Gotham Pro Black"/>
            </a:endParaRPr>
          </a:p>
          <a:p>
            <a:pPr marR="60325" algn="ctr">
              <a:lnSpc>
                <a:spcPct val="100000"/>
              </a:lnSpc>
              <a:spcBef>
                <a:spcPts val="45"/>
              </a:spcBef>
            </a:pPr>
            <a:r>
              <a:rPr sz="1900" b="1" spc="25" dirty="0">
                <a:latin typeface="Gotham Pro Black"/>
                <a:cs typeface="Gotham Pro Black"/>
              </a:rPr>
              <a:t>«ПРОФИЛАКТИКА»</a:t>
            </a:r>
            <a:endParaRPr sz="1900">
              <a:latin typeface="Gotham Pro Black"/>
              <a:cs typeface="Gotham Pro Black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4085373" y="7042947"/>
            <a:ext cx="91440" cy="274320"/>
          </a:xfrm>
          <a:custGeom>
            <a:avLst/>
            <a:gdLst/>
            <a:ahLst/>
            <a:cxnLst/>
            <a:rect l="l" t="t" r="r" b="b"/>
            <a:pathLst>
              <a:path w="91439" h="274320">
                <a:moveTo>
                  <a:pt x="91431" y="0"/>
                </a:moveTo>
                <a:lnTo>
                  <a:pt x="0" y="0"/>
                </a:lnTo>
                <a:lnTo>
                  <a:pt x="0" y="274295"/>
                </a:lnTo>
                <a:lnTo>
                  <a:pt x="91431" y="274295"/>
                </a:lnTo>
                <a:lnTo>
                  <a:pt x="91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08226" y="6773729"/>
            <a:ext cx="640080" cy="635000"/>
          </a:xfrm>
          <a:custGeom>
            <a:avLst/>
            <a:gdLst/>
            <a:ahLst/>
            <a:cxnLst/>
            <a:rect l="l" t="t" r="r" b="b"/>
            <a:pathLst>
              <a:path w="640080" h="635000">
                <a:moveTo>
                  <a:pt x="457149" y="177800"/>
                </a:moveTo>
                <a:lnTo>
                  <a:pt x="365709" y="177800"/>
                </a:lnTo>
                <a:lnTo>
                  <a:pt x="274294" y="177800"/>
                </a:lnTo>
                <a:lnTo>
                  <a:pt x="182867" y="177800"/>
                </a:lnTo>
                <a:lnTo>
                  <a:pt x="182867" y="452094"/>
                </a:lnTo>
                <a:lnTo>
                  <a:pt x="274281" y="452094"/>
                </a:lnTo>
                <a:lnTo>
                  <a:pt x="365709" y="452094"/>
                </a:lnTo>
                <a:lnTo>
                  <a:pt x="457149" y="452094"/>
                </a:lnTo>
                <a:lnTo>
                  <a:pt x="457149" y="177800"/>
                </a:lnTo>
                <a:close/>
              </a:path>
              <a:path w="640080" h="635000">
                <a:moveTo>
                  <a:pt x="640003" y="0"/>
                </a:moveTo>
                <a:lnTo>
                  <a:pt x="548576" y="0"/>
                </a:lnTo>
                <a:lnTo>
                  <a:pt x="548563" y="88900"/>
                </a:lnTo>
                <a:lnTo>
                  <a:pt x="548563" y="177457"/>
                </a:lnTo>
                <a:lnTo>
                  <a:pt x="548563" y="177800"/>
                </a:lnTo>
                <a:lnTo>
                  <a:pt x="548563" y="543217"/>
                </a:lnTo>
                <a:lnTo>
                  <a:pt x="548563" y="543509"/>
                </a:lnTo>
                <a:lnTo>
                  <a:pt x="457149" y="543509"/>
                </a:lnTo>
                <a:lnTo>
                  <a:pt x="91427" y="543509"/>
                </a:lnTo>
                <a:lnTo>
                  <a:pt x="91427" y="177800"/>
                </a:lnTo>
                <a:lnTo>
                  <a:pt x="91427" y="88900"/>
                </a:lnTo>
                <a:lnTo>
                  <a:pt x="182867" y="88900"/>
                </a:lnTo>
                <a:lnTo>
                  <a:pt x="274281" y="88900"/>
                </a:lnTo>
                <a:lnTo>
                  <a:pt x="365709" y="88900"/>
                </a:lnTo>
                <a:lnTo>
                  <a:pt x="457149" y="88900"/>
                </a:lnTo>
                <a:lnTo>
                  <a:pt x="548563" y="88900"/>
                </a:lnTo>
                <a:lnTo>
                  <a:pt x="548563" y="0"/>
                </a:lnTo>
                <a:lnTo>
                  <a:pt x="0" y="0"/>
                </a:lnTo>
                <a:lnTo>
                  <a:pt x="0" y="177800"/>
                </a:lnTo>
                <a:lnTo>
                  <a:pt x="0" y="634936"/>
                </a:lnTo>
                <a:lnTo>
                  <a:pt x="91427" y="634936"/>
                </a:lnTo>
                <a:lnTo>
                  <a:pt x="182867" y="634936"/>
                </a:lnTo>
                <a:lnTo>
                  <a:pt x="548563" y="634936"/>
                </a:lnTo>
                <a:lnTo>
                  <a:pt x="548563" y="634657"/>
                </a:lnTo>
                <a:lnTo>
                  <a:pt x="548576" y="634936"/>
                </a:lnTo>
                <a:lnTo>
                  <a:pt x="640003" y="634936"/>
                </a:lnTo>
                <a:lnTo>
                  <a:pt x="640003" y="543509"/>
                </a:lnTo>
                <a:lnTo>
                  <a:pt x="548576" y="543509"/>
                </a:lnTo>
                <a:lnTo>
                  <a:pt x="548576" y="543217"/>
                </a:lnTo>
                <a:lnTo>
                  <a:pt x="640003" y="543217"/>
                </a:lnTo>
                <a:lnTo>
                  <a:pt x="640003" y="177800"/>
                </a:lnTo>
                <a:lnTo>
                  <a:pt x="640003" y="177457"/>
                </a:lnTo>
                <a:lnTo>
                  <a:pt x="640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8" name="object 188"/>
          <p:cNvGrpSpPr/>
          <p:nvPr/>
        </p:nvGrpSpPr>
        <p:grpSpPr>
          <a:xfrm>
            <a:off x="1708230" y="4025814"/>
            <a:ext cx="3383279" cy="3383279"/>
            <a:chOff x="1708230" y="4025814"/>
            <a:chExt cx="3383279" cy="3383279"/>
          </a:xfrm>
        </p:grpSpPr>
        <p:sp>
          <p:nvSpPr>
            <p:cNvPr id="189" name="object 189"/>
            <p:cNvSpPr/>
            <p:nvPr/>
          </p:nvSpPr>
          <p:spPr>
            <a:xfrm>
              <a:off x="4085361" y="5580106"/>
              <a:ext cx="1005840" cy="1828800"/>
            </a:xfrm>
            <a:custGeom>
              <a:avLst/>
              <a:gdLst/>
              <a:ahLst/>
              <a:cxnLst/>
              <a:rect l="l" t="t" r="r" b="b"/>
              <a:pathLst>
                <a:path w="1005839" h="1828800">
                  <a:moveTo>
                    <a:pt x="457149" y="1188567"/>
                  </a:moveTo>
                  <a:lnTo>
                    <a:pt x="365709" y="1188567"/>
                  </a:lnTo>
                  <a:lnTo>
                    <a:pt x="365709" y="1279994"/>
                  </a:lnTo>
                  <a:lnTo>
                    <a:pt x="457149" y="1279994"/>
                  </a:lnTo>
                  <a:lnTo>
                    <a:pt x="457149" y="1188567"/>
                  </a:lnTo>
                  <a:close/>
                </a:path>
                <a:path w="1005839" h="1828800">
                  <a:moveTo>
                    <a:pt x="731431" y="1554276"/>
                  </a:moveTo>
                  <a:lnTo>
                    <a:pt x="639991" y="1554276"/>
                  </a:lnTo>
                  <a:lnTo>
                    <a:pt x="639991" y="1645716"/>
                  </a:lnTo>
                  <a:lnTo>
                    <a:pt x="548576" y="1645716"/>
                  </a:lnTo>
                  <a:lnTo>
                    <a:pt x="457149" y="1645716"/>
                  </a:lnTo>
                  <a:lnTo>
                    <a:pt x="457149" y="1828558"/>
                  </a:lnTo>
                  <a:lnTo>
                    <a:pt x="548576" y="1828558"/>
                  </a:lnTo>
                  <a:lnTo>
                    <a:pt x="548576" y="1737144"/>
                  </a:lnTo>
                  <a:lnTo>
                    <a:pt x="640003" y="1737144"/>
                  </a:lnTo>
                  <a:lnTo>
                    <a:pt x="640003" y="1645716"/>
                  </a:lnTo>
                  <a:lnTo>
                    <a:pt x="731431" y="1645716"/>
                  </a:lnTo>
                  <a:lnTo>
                    <a:pt x="731431" y="1554276"/>
                  </a:lnTo>
                  <a:close/>
                </a:path>
                <a:path w="1005839" h="1828800">
                  <a:moveTo>
                    <a:pt x="914285" y="548576"/>
                  </a:moveTo>
                  <a:lnTo>
                    <a:pt x="822858" y="548576"/>
                  </a:lnTo>
                  <a:lnTo>
                    <a:pt x="731431" y="548576"/>
                  </a:lnTo>
                  <a:lnTo>
                    <a:pt x="731431" y="731418"/>
                  </a:lnTo>
                  <a:lnTo>
                    <a:pt x="640003" y="731418"/>
                  </a:lnTo>
                  <a:lnTo>
                    <a:pt x="639991" y="730999"/>
                  </a:lnTo>
                  <a:lnTo>
                    <a:pt x="548576" y="730999"/>
                  </a:lnTo>
                  <a:lnTo>
                    <a:pt x="548576" y="548576"/>
                  </a:lnTo>
                  <a:lnTo>
                    <a:pt x="457149" y="548576"/>
                  </a:lnTo>
                  <a:lnTo>
                    <a:pt x="457149" y="639991"/>
                  </a:lnTo>
                  <a:lnTo>
                    <a:pt x="365721" y="639991"/>
                  </a:lnTo>
                  <a:lnTo>
                    <a:pt x="365721" y="639559"/>
                  </a:lnTo>
                  <a:lnTo>
                    <a:pt x="365721" y="548119"/>
                  </a:lnTo>
                  <a:lnTo>
                    <a:pt x="274294" y="548119"/>
                  </a:lnTo>
                  <a:lnTo>
                    <a:pt x="274294" y="457136"/>
                  </a:lnTo>
                  <a:lnTo>
                    <a:pt x="182854" y="457136"/>
                  </a:lnTo>
                  <a:lnTo>
                    <a:pt x="182854" y="639559"/>
                  </a:lnTo>
                  <a:lnTo>
                    <a:pt x="91440" y="639559"/>
                  </a:lnTo>
                  <a:lnTo>
                    <a:pt x="91440" y="548576"/>
                  </a:lnTo>
                  <a:lnTo>
                    <a:pt x="0" y="548576"/>
                  </a:lnTo>
                  <a:lnTo>
                    <a:pt x="0" y="640003"/>
                  </a:lnTo>
                  <a:lnTo>
                    <a:pt x="91427" y="640003"/>
                  </a:lnTo>
                  <a:lnTo>
                    <a:pt x="91440" y="730999"/>
                  </a:lnTo>
                  <a:lnTo>
                    <a:pt x="182854" y="730999"/>
                  </a:lnTo>
                  <a:lnTo>
                    <a:pt x="182854" y="640003"/>
                  </a:lnTo>
                  <a:lnTo>
                    <a:pt x="274294" y="640003"/>
                  </a:lnTo>
                  <a:lnTo>
                    <a:pt x="274294" y="730999"/>
                  </a:lnTo>
                  <a:lnTo>
                    <a:pt x="365709" y="730999"/>
                  </a:lnTo>
                  <a:lnTo>
                    <a:pt x="365709" y="731418"/>
                  </a:lnTo>
                  <a:lnTo>
                    <a:pt x="457149" y="731418"/>
                  </a:lnTo>
                  <a:lnTo>
                    <a:pt x="548576" y="731418"/>
                  </a:lnTo>
                  <a:lnTo>
                    <a:pt x="548576" y="822439"/>
                  </a:lnTo>
                  <a:lnTo>
                    <a:pt x="548576" y="913879"/>
                  </a:lnTo>
                  <a:lnTo>
                    <a:pt x="640003" y="913879"/>
                  </a:lnTo>
                  <a:lnTo>
                    <a:pt x="640003" y="822858"/>
                  </a:lnTo>
                  <a:lnTo>
                    <a:pt x="731431" y="822858"/>
                  </a:lnTo>
                  <a:lnTo>
                    <a:pt x="822858" y="822858"/>
                  </a:lnTo>
                  <a:lnTo>
                    <a:pt x="822858" y="640003"/>
                  </a:lnTo>
                  <a:lnTo>
                    <a:pt x="914285" y="639991"/>
                  </a:lnTo>
                  <a:lnTo>
                    <a:pt x="914285" y="548576"/>
                  </a:lnTo>
                  <a:close/>
                </a:path>
                <a:path w="1005839" h="1828800">
                  <a:moveTo>
                    <a:pt x="914285" y="365709"/>
                  </a:moveTo>
                  <a:lnTo>
                    <a:pt x="822858" y="365709"/>
                  </a:lnTo>
                  <a:lnTo>
                    <a:pt x="822858" y="91427"/>
                  </a:lnTo>
                  <a:lnTo>
                    <a:pt x="731431" y="91427"/>
                  </a:lnTo>
                  <a:lnTo>
                    <a:pt x="731431" y="0"/>
                  </a:lnTo>
                  <a:lnTo>
                    <a:pt x="640003" y="0"/>
                  </a:lnTo>
                  <a:lnTo>
                    <a:pt x="548576" y="0"/>
                  </a:lnTo>
                  <a:lnTo>
                    <a:pt x="548576" y="91427"/>
                  </a:lnTo>
                  <a:lnTo>
                    <a:pt x="639991" y="91427"/>
                  </a:lnTo>
                  <a:lnTo>
                    <a:pt x="639991" y="182854"/>
                  </a:lnTo>
                  <a:lnTo>
                    <a:pt x="731431" y="182854"/>
                  </a:lnTo>
                  <a:lnTo>
                    <a:pt x="731431" y="273799"/>
                  </a:lnTo>
                  <a:lnTo>
                    <a:pt x="731431" y="365239"/>
                  </a:lnTo>
                  <a:lnTo>
                    <a:pt x="731431" y="365709"/>
                  </a:lnTo>
                  <a:lnTo>
                    <a:pt x="640003" y="365709"/>
                  </a:lnTo>
                  <a:lnTo>
                    <a:pt x="640003" y="365239"/>
                  </a:lnTo>
                  <a:lnTo>
                    <a:pt x="731431" y="365239"/>
                  </a:lnTo>
                  <a:lnTo>
                    <a:pt x="731431" y="273799"/>
                  </a:lnTo>
                  <a:lnTo>
                    <a:pt x="639991" y="273799"/>
                  </a:lnTo>
                  <a:lnTo>
                    <a:pt x="639991" y="365239"/>
                  </a:lnTo>
                  <a:lnTo>
                    <a:pt x="639991" y="365709"/>
                  </a:lnTo>
                  <a:lnTo>
                    <a:pt x="548576" y="365709"/>
                  </a:lnTo>
                  <a:lnTo>
                    <a:pt x="548576" y="457136"/>
                  </a:lnTo>
                  <a:lnTo>
                    <a:pt x="639991" y="457136"/>
                  </a:lnTo>
                  <a:lnTo>
                    <a:pt x="639991" y="548576"/>
                  </a:lnTo>
                  <a:lnTo>
                    <a:pt x="731431" y="548576"/>
                  </a:lnTo>
                  <a:lnTo>
                    <a:pt x="731431" y="365721"/>
                  </a:lnTo>
                  <a:lnTo>
                    <a:pt x="822858" y="365721"/>
                  </a:lnTo>
                  <a:lnTo>
                    <a:pt x="822858" y="457136"/>
                  </a:lnTo>
                  <a:lnTo>
                    <a:pt x="914285" y="457136"/>
                  </a:lnTo>
                  <a:lnTo>
                    <a:pt x="914285" y="365709"/>
                  </a:lnTo>
                  <a:close/>
                </a:path>
                <a:path w="1005839" h="1828800">
                  <a:moveTo>
                    <a:pt x="1005713" y="1371422"/>
                  </a:moveTo>
                  <a:lnTo>
                    <a:pt x="914285" y="1371422"/>
                  </a:lnTo>
                  <a:lnTo>
                    <a:pt x="914285" y="1462849"/>
                  </a:lnTo>
                  <a:lnTo>
                    <a:pt x="822858" y="1462849"/>
                  </a:lnTo>
                  <a:lnTo>
                    <a:pt x="822858" y="1371422"/>
                  </a:lnTo>
                  <a:lnTo>
                    <a:pt x="914285" y="1371422"/>
                  </a:lnTo>
                  <a:lnTo>
                    <a:pt x="914285" y="1279994"/>
                  </a:lnTo>
                  <a:lnTo>
                    <a:pt x="822858" y="1279994"/>
                  </a:lnTo>
                  <a:lnTo>
                    <a:pt x="822858" y="1188567"/>
                  </a:lnTo>
                  <a:lnTo>
                    <a:pt x="731431" y="1188567"/>
                  </a:lnTo>
                  <a:lnTo>
                    <a:pt x="731431" y="1279994"/>
                  </a:lnTo>
                  <a:lnTo>
                    <a:pt x="731431" y="1371422"/>
                  </a:lnTo>
                  <a:lnTo>
                    <a:pt x="640003" y="1371422"/>
                  </a:lnTo>
                  <a:lnTo>
                    <a:pt x="640003" y="1279994"/>
                  </a:lnTo>
                  <a:lnTo>
                    <a:pt x="731431" y="1279994"/>
                  </a:lnTo>
                  <a:lnTo>
                    <a:pt x="731431" y="1188567"/>
                  </a:lnTo>
                  <a:lnTo>
                    <a:pt x="731431" y="1097140"/>
                  </a:lnTo>
                  <a:lnTo>
                    <a:pt x="640003" y="1097140"/>
                  </a:lnTo>
                  <a:lnTo>
                    <a:pt x="640003" y="1005713"/>
                  </a:lnTo>
                  <a:lnTo>
                    <a:pt x="548576" y="1005713"/>
                  </a:lnTo>
                  <a:lnTo>
                    <a:pt x="548576" y="1097140"/>
                  </a:lnTo>
                  <a:lnTo>
                    <a:pt x="548576" y="1371422"/>
                  </a:lnTo>
                  <a:lnTo>
                    <a:pt x="457149" y="1371422"/>
                  </a:lnTo>
                  <a:lnTo>
                    <a:pt x="365721" y="1371422"/>
                  </a:lnTo>
                  <a:lnTo>
                    <a:pt x="274294" y="1371422"/>
                  </a:lnTo>
                  <a:lnTo>
                    <a:pt x="274294" y="1097140"/>
                  </a:lnTo>
                  <a:lnTo>
                    <a:pt x="365709" y="1097140"/>
                  </a:lnTo>
                  <a:lnTo>
                    <a:pt x="365709" y="1096759"/>
                  </a:lnTo>
                  <a:lnTo>
                    <a:pt x="365721" y="1097140"/>
                  </a:lnTo>
                  <a:lnTo>
                    <a:pt x="457149" y="1097140"/>
                  </a:lnTo>
                  <a:lnTo>
                    <a:pt x="548576" y="1097140"/>
                  </a:lnTo>
                  <a:lnTo>
                    <a:pt x="548576" y="1005713"/>
                  </a:lnTo>
                  <a:lnTo>
                    <a:pt x="548576" y="914273"/>
                  </a:lnTo>
                  <a:lnTo>
                    <a:pt x="457149" y="914273"/>
                  </a:lnTo>
                  <a:lnTo>
                    <a:pt x="457149" y="1005319"/>
                  </a:lnTo>
                  <a:lnTo>
                    <a:pt x="457149" y="1005713"/>
                  </a:lnTo>
                  <a:lnTo>
                    <a:pt x="365721" y="1005713"/>
                  </a:lnTo>
                  <a:lnTo>
                    <a:pt x="365721" y="1005319"/>
                  </a:lnTo>
                  <a:lnTo>
                    <a:pt x="365709" y="1005713"/>
                  </a:lnTo>
                  <a:lnTo>
                    <a:pt x="274294" y="1005713"/>
                  </a:lnTo>
                  <a:lnTo>
                    <a:pt x="274294" y="914285"/>
                  </a:lnTo>
                  <a:lnTo>
                    <a:pt x="365709" y="914285"/>
                  </a:lnTo>
                  <a:lnTo>
                    <a:pt x="365721" y="1005319"/>
                  </a:lnTo>
                  <a:lnTo>
                    <a:pt x="457149" y="1005319"/>
                  </a:lnTo>
                  <a:lnTo>
                    <a:pt x="457149" y="914273"/>
                  </a:lnTo>
                  <a:lnTo>
                    <a:pt x="457149" y="913879"/>
                  </a:lnTo>
                  <a:lnTo>
                    <a:pt x="365721" y="913879"/>
                  </a:lnTo>
                  <a:lnTo>
                    <a:pt x="365721" y="822858"/>
                  </a:lnTo>
                  <a:lnTo>
                    <a:pt x="274294" y="822858"/>
                  </a:lnTo>
                  <a:lnTo>
                    <a:pt x="274294" y="914273"/>
                  </a:lnTo>
                  <a:lnTo>
                    <a:pt x="182854" y="914273"/>
                  </a:lnTo>
                  <a:lnTo>
                    <a:pt x="182854" y="822858"/>
                  </a:lnTo>
                  <a:lnTo>
                    <a:pt x="274294" y="822858"/>
                  </a:lnTo>
                  <a:lnTo>
                    <a:pt x="274294" y="731418"/>
                  </a:lnTo>
                  <a:lnTo>
                    <a:pt x="182854" y="731418"/>
                  </a:lnTo>
                  <a:lnTo>
                    <a:pt x="91440" y="731418"/>
                  </a:lnTo>
                  <a:lnTo>
                    <a:pt x="91440" y="730999"/>
                  </a:lnTo>
                  <a:lnTo>
                    <a:pt x="91427" y="731418"/>
                  </a:lnTo>
                  <a:lnTo>
                    <a:pt x="0" y="731418"/>
                  </a:lnTo>
                  <a:lnTo>
                    <a:pt x="0" y="822858"/>
                  </a:lnTo>
                  <a:lnTo>
                    <a:pt x="91427" y="822858"/>
                  </a:lnTo>
                  <a:lnTo>
                    <a:pt x="91427" y="1005713"/>
                  </a:lnTo>
                  <a:lnTo>
                    <a:pt x="182854" y="1005713"/>
                  </a:lnTo>
                  <a:lnTo>
                    <a:pt x="182854" y="1097140"/>
                  </a:lnTo>
                  <a:lnTo>
                    <a:pt x="91440" y="1097140"/>
                  </a:lnTo>
                  <a:lnTo>
                    <a:pt x="91427" y="1096759"/>
                  </a:lnTo>
                  <a:lnTo>
                    <a:pt x="0" y="1096759"/>
                  </a:lnTo>
                  <a:lnTo>
                    <a:pt x="0" y="1188199"/>
                  </a:lnTo>
                  <a:lnTo>
                    <a:pt x="0" y="1371079"/>
                  </a:lnTo>
                  <a:lnTo>
                    <a:pt x="91427" y="1371079"/>
                  </a:lnTo>
                  <a:lnTo>
                    <a:pt x="91427" y="1188567"/>
                  </a:lnTo>
                  <a:lnTo>
                    <a:pt x="182854" y="1188567"/>
                  </a:lnTo>
                  <a:lnTo>
                    <a:pt x="182854" y="1371422"/>
                  </a:lnTo>
                  <a:lnTo>
                    <a:pt x="182854" y="1554276"/>
                  </a:lnTo>
                  <a:lnTo>
                    <a:pt x="274294" y="1554276"/>
                  </a:lnTo>
                  <a:lnTo>
                    <a:pt x="274294" y="1462862"/>
                  </a:lnTo>
                  <a:lnTo>
                    <a:pt x="365709" y="1462862"/>
                  </a:lnTo>
                  <a:lnTo>
                    <a:pt x="365709" y="1645716"/>
                  </a:lnTo>
                  <a:lnTo>
                    <a:pt x="274294" y="1645716"/>
                  </a:lnTo>
                  <a:lnTo>
                    <a:pt x="274294" y="1737144"/>
                  </a:lnTo>
                  <a:lnTo>
                    <a:pt x="365721" y="1737144"/>
                  </a:lnTo>
                  <a:lnTo>
                    <a:pt x="365721" y="1645716"/>
                  </a:lnTo>
                  <a:lnTo>
                    <a:pt x="457149" y="1645716"/>
                  </a:lnTo>
                  <a:lnTo>
                    <a:pt x="457149" y="1462862"/>
                  </a:lnTo>
                  <a:lnTo>
                    <a:pt x="548576" y="1462862"/>
                  </a:lnTo>
                  <a:lnTo>
                    <a:pt x="639991" y="1462862"/>
                  </a:lnTo>
                  <a:lnTo>
                    <a:pt x="731431" y="1462862"/>
                  </a:lnTo>
                  <a:lnTo>
                    <a:pt x="822858" y="1462862"/>
                  </a:lnTo>
                  <a:lnTo>
                    <a:pt x="822858" y="1645716"/>
                  </a:lnTo>
                  <a:lnTo>
                    <a:pt x="731431" y="1645716"/>
                  </a:lnTo>
                  <a:lnTo>
                    <a:pt x="731431" y="1828558"/>
                  </a:lnTo>
                  <a:lnTo>
                    <a:pt x="822858" y="1828558"/>
                  </a:lnTo>
                  <a:lnTo>
                    <a:pt x="914285" y="1828558"/>
                  </a:lnTo>
                  <a:lnTo>
                    <a:pt x="1005713" y="1828558"/>
                  </a:lnTo>
                  <a:lnTo>
                    <a:pt x="1005713" y="1737131"/>
                  </a:lnTo>
                  <a:lnTo>
                    <a:pt x="914285" y="1737131"/>
                  </a:lnTo>
                  <a:lnTo>
                    <a:pt x="914285" y="1462862"/>
                  </a:lnTo>
                  <a:lnTo>
                    <a:pt x="1005713" y="1462862"/>
                  </a:lnTo>
                  <a:lnTo>
                    <a:pt x="1005713" y="1371422"/>
                  </a:lnTo>
                  <a:close/>
                </a:path>
                <a:path w="1005839" h="1828800">
                  <a:moveTo>
                    <a:pt x="1005713" y="914273"/>
                  </a:moveTo>
                  <a:lnTo>
                    <a:pt x="914285" y="914273"/>
                  </a:lnTo>
                  <a:lnTo>
                    <a:pt x="822858" y="914273"/>
                  </a:lnTo>
                  <a:lnTo>
                    <a:pt x="731431" y="914273"/>
                  </a:lnTo>
                  <a:lnTo>
                    <a:pt x="731431" y="1097140"/>
                  </a:lnTo>
                  <a:lnTo>
                    <a:pt x="822858" y="1097140"/>
                  </a:lnTo>
                  <a:lnTo>
                    <a:pt x="822858" y="1005713"/>
                  </a:lnTo>
                  <a:lnTo>
                    <a:pt x="914285" y="1005713"/>
                  </a:lnTo>
                  <a:lnTo>
                    <a:pt x="914285" y="1097140"/>
                  </a:lnTo>
                  <a:lnTo>
                    <a:pt x="1005713" y="1097140"/>
                  </a:lnTo>
                  <a:lnTo>
                    <a:pt x="1005713" y="914273"/>
                  </a:lnTo>
                  <a:close/>
                </a:path>
                <a:path w="1005839" h="1828800">
                  <a:moveTo>
                    <a:pt x="1005713" y="639991"/>
                  </a:moveTo>
                  <a:lnTo>
                    <a:pt x="914285" y="639991"/>
                  </a:lnTo>
                  <a:lnTo>
                    <a:pt x="914285" y="731418"/>
                  </a:lnTo>
                  <a:lnTo>
                    <a:pt x="1005713" y="731418"/>
                  </a:lnTo>
                  <a:lnTo>
                    <a:pt x="1005713" y="6399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439657" y="5580106"/>
              <a:ext cx="2194560" cy="1828800"/>
            </a:xfrm>
            <a:custGeom>
              <a:avLst/>
              <a:gdLst/>
              <a:ahLst/>
              <a:cxnLst/>
              <a:rect l="l" t="t" r="r" b="b"/>
              <a:pathLst>
                <a:path w="2194560" h="1828800">
                  <a:moveTo>
                    <a:pt x="91427" y="1645716"/>
                  </a:moveTo>
                  <a:lnTo>
                    <a:pt x="0" y="1645716"/>
                  </a:lnTo>
                  <a:lnTo>
                    <a:pt x="0" y="1737144"/>
                  </a:lnTo>
                  <a:lnTo>
                    <a:pt x="91427" y="1737131"/>
                  </a:lnTo>
                  <a:lnTo>
                    <a:pt x="91427" y="1645716"/>
                  </a:lnTo>
                  <a:close/>
                </a:path>
                <a:path w="2194560" h="1828800">
                  <a:moveTo>
                    <a:pt x="91427" y="1371422"/>
                  </a:moveTo>
                  <a:lnTo>
                    <a:pt x="0" y="1371422"/>
                  </a:lnTo>
                  <a:lnTo>
                    <a:pt x="0" y="1462862"/>
                  </a:lnTo>
                  <a:lnTo>
                    <a:pt x="91427" y="1462849"/>
                  </a:lnTo>
                  <a:lnTo>
                    <a:pt x="91427" y="1371422"/>
                  </a:lnTo>
                  <a:close/>
                </a:path>
                <a:path w="2194560" h="1828800">
                  <a:moveTo>
                    <a:pt x="182854" y="1462849"/>
                  </a:moveTo>
                  <a:lnTo>
                    <a:pt x="91427" y="1462849"/>
                  </a:lnTo>
                  <a:lnTo>
                    <a:pt x="91427" y="1554276"/>
                  </a:lnTo>
                  <a:lnTo>
                    <a:pt x="182854" y="1554276"/>
                  </a:lnTo>
                  <a:lnTo>
                    <a:pt x="182854" y="1462849"/>
                  </a:lnTo>
                  <a:close/>
                </a:path>
                <a:path w="2194560" h="1828800">
                  <a:moveTo>
                    <a:pt x="457136" y="1645716"/>
                  </a:moveTo>
                  <a:lnTo>
                    <a:pt x="365721" y="1645716"/>
                  </a:lnTo>
                  <a:lnTo>
                    <a:pt x="274281" y="1645716"/>
                  </a:lnTo>
                  <a:lnTo>
                    <a:pt x="274281" y="1554276"/>
                  </a:lnTo>
                  <a:lnTo>
                    <a:pt x="182854" y="1554276"/>
                  </a:lnTo>
                  <a:lnTo>
                    <a:pt x="182854" y="1737131"/>
                  </a:lnTo>
                  <a:lnTo>
                    <a:pt x="91427" y="1737131"/>
                  </a:lnTo>
                  <a:lnTo>
                    <a:pt x="91427" y="1828558"/>
                  </a:lnTo>
                  <a:lnTo>
                    <a:pt x="182854" y="1828558"/>
                  </a:lnTo>
                  <a:lnTo>
                    <a:pt x="274281" y="1828558"/>
                  </a:lnTo>
                  <a:lnTo>
                    <a:pt x="274281" y="1737144"/>
                  </a:lnTo>
                  <a:lnTo>
                    <a:pt x="365709" y="1737144"/>
                  </a:lnTo>
                  <a:lnTo>
                    <a:pt x="365709" y="1828558"/>
                  </a:lnTo>
                  <a:lnTo>
                    <a:pt x="457136" y="1828558"/>
                  </a:lnTo>
                  <a:lnTo>
                    <a:pt x="457136" y="1645716"/>
                  </a:lnTo>
                  <a:close/>
                </a:path>
                <a:path w="2194560" h="1828800">
                  <a:moveTo>
                    <a:pt x="822858" y="1279994"/>
                  </a:moveTo>
                  <a:lnTo>
                    <a:pt x="731418" y="1279994"/>
                  </a:lnTo>
                  <a:lnTo>
                    <a:pt x="731418" y="1371422"/>
                  </a:lnTo>
                  <a:lnTo>
                    <a:pt x="822858" y="1371422"/>
                  </a:lnTo>
                  <a:lnTo>
                    <a:pt x="822858" y="1279994"/>
                  </a:lnTo>
                  <a:close/>
                </a:path>
                <a:path w="2194560" h="1828800">
                  <a:moveTo>
                    <a:pt x="1645704" y="1097140"/>
                  </a:moveTo>
                  <a:lnTo>
                    <a:pt x="1554276" y="1097140"/>
                  </a:lnTo>
                  <a:lnTo>
                    <a:pt x="1554276" y="1005713"/>
                  </a:lnTo>
                  <a:lnTo>
                    <a:pt x="1462862" y="1005713"/>
                  </a:lnTo>
                  <a:lnTo>
                    <a:pt x="1462849" y="1005319"/>
                  </a:lnTo>
                  <a:lnTo>
                    <a:pt x="1371422" y="1005319"/>
                  </a:lnTo>
                  <a:lnTo>
                    <a:pt x="1371422" y="1188199"/>
                  </a:lnTo>
                  <a:lnTo>
                    <a:pt x="1371422" y="1188567"/>
                  </a:lnTo>
                  <a:lnTo>
                    <a:pt x="1279994" y="1188567"/>
                  </a:lnTo>
                  <a:lnTo>
                    <a:pt x="1188567" y="1188567"/>
                  </a:lnTo>
                  <a:lnTo>
                    <a:pt x="1188554" y="1279994"/>
                  </a:lnTo>
                  <a:lnTo>
                    <a:pt x="1188554" y="1371422"/>
                  </a:lnTo>
                  <a:lnTo>
                    <a:pt x="1097140" y="1371422"/>
                  </a:lnTo>
                  <a:lnTo>
                    <a:pt x="1097140" y="1462849"/>
                  </a:lnTo>
                  <a:lnTo>
                    <a:pt x="1005713" y="1462849"/>
                  </a:lnTo>
                  <a:lnTo>
                    <a:pt x="1005713" y="1554276"/>
                  </a:lnTo>
                  <a:lnTo>
                    <a:pt x="1005713" y="1645716"/>
                  </a:lnTo>
                  <a:lnTo>
                    <a:pt x="1005713" y="1737131"/>
                  </a:lnTo>
                  <a:lnTo>
                    <a:pt x="914285" y="1737131"/>
                  </a:lnTo>
                  <a:lnTo>
                    <a:pt x="914285" y="1645716"/>
                  </a:lnTo>
                  <a:lnTo>
                    <a:pt x="1005713" y="1645716"/>
                  </a:lnTo>
                  <a:lnTo>
                    <a:pt x="1005713" y="1554276"/>
                  </a:lnTo>
                  <a:lnTo>
                    <a:pt x="914285" y="1554276"/>
                  </a:lnTo>
                  <a:lnTo>
                    <a:pt x="914285" y="1371422"/>
                  </a:lnTo>
                  <a:lnTo>
                    <a:pt x="1005713" y="1371422"/>
                  </a:lnTo>
                  <a:lnTo>
                    <a:pt x="1097140" y="1371422"/>
                  </a:lnTo>
                  <a:lnTo>
                    <a:pt x="1097140" y="1279994"/>
                  </a:lnTo>
                  <a:lnTo>
                    <a:pt x="1188554" y="1279994"/>
                  </a:lnTo>
                  <a:lnTo>
                    <a:pt x="1188554" y="1188567"/>
                  </a:lnTo>
                  <a:lnTo>
                    <a:pt x="1188554" y="1097140"/>
                  </a:lnTo>
                  <a:lnTo>
                    <a:pt x="1279994" y="1097140"/>
                  </a:lnTo>
                  <a:lnTo>
                    <a:pt x="1279994" y="639991"/>
                  </a:lnTo>
                  <a:lnTo>
                    <a:pt x="1188567" y="639991"/>
                  </a:lnTo>
                  <a:lnTo>
                    <a:pt x="1097140" y="639991"/>
                  </a:lnTo>
                  <a:lnTo>
                    <a:pt x="1005713" y="639991"/>
                  </a:lnTo>
                  <a:lnTo>
                    <a:pt x="1005713" y="731418"/>
                  </a:lnTo>
                  <a:lnTo>
                    <a:pt x="914285" y="731418"/>
                  </a:lnTo>
                  <a:lnTo>
                    <a:pt x="914273" y="914285"/>
                  </a:lnTo>
                  <a:lnTo>
                    <a:pt x="914273" y="1005713"/>
                  </a:lnTo>
                  <a:lnTo>
                    <a:pt x="822858" y="1005713"/>
                  </a:lnTo>
                  <a:lnTo>
                    <a:pt x="822858" y="914285"/>
                  </a:lnTo>
                  <a:lnTo>
                    <a:pt x="914273" y="914285"/>
                  </a:lnTo>
                  <a:lnTo>
                    <a:pt x="914273" y="731418"/>
                  </a:lnTo>
                  <a:lnTo>
                    <a:pt x="822858" y="731418"/>
                  </a:lnTo>
                  <a:lnTo>
                    <a:pt x="822858" y="822858"/>
                  </a:lnTo>
                  <a:lnTo>
                    <a:pt x="731418" y="822858"/>
                  </a:lnTo>
                  <a:lnTo>
                    <a:pt x="731418" y="1188567"/>
                  </a:lnTo>
                  <a:lnTo>
                    <a:pt x="822858" y="1188567"/>
                  </a:lnTo>
                  <a:lnTo>
                    <a:pt x="822858" y="1097140"/>
                  </a:lnTo>
                  <a:lnTo>
                    <a:pt x="914273" y="1097140"/>
                  </a:lnTo>
                  <a:lnTo>
                    <a:pt x="914273" y="1188567"/>
                  </a:lnTo>
                  <a:lnTo>
                    <a:pt x="1005713" y="1188567"/>
                  </a:lnTo>
                  <a:lnTo>
                    <a:pt x="1005713" y="1097140"/>
                  </a:lnTo>
                  <a:lnTo>
                    <a:pt x="914285" y="1097140"/>
                  </a:lnTo>
                  <a:lnTo>
                    <a:pt x="914285" y="1005713"/>
                  </a:lnTo>
                  <a:lnTo>
                    <a:pt x="1005713" y="1005713"/>
                  </a:lnTo>
                  <a:lnTo>
                    <a:pt x="1005713" y="1097140"/>
                  </a:lnTo>
                  <a:lnTo>
                    <a:pt x="1097140" y="1097140"/>
                  </a:lnTo>
                  <a:lnTo>
                    <a:pt x="1097140" y="1188567"/>
                  </a:lnTo>
                  <a:lnTo>
                    <a:pt x="1005713" y="1188567"/>
                  </a:lnTo>
                  <a:lnTo>
                    <a:pt x="1005713" y="1279994"/>
                  </a:lnTo>
                  <a:lnTo>
                    <a:pt x="914273" y="1279994"/>
                  </a:lnTo>
                  <a:lnTo>
                    <a:pt x="914273" y="1371422"/>
                  </a:lnTo>
                  <a:lnTo>
                    <a:pt x="914273" y="1554276"/>
                  </a:lnTo>
                  <a:lnTo>
                    <a:pt x="914273" y="1645716"/>
                  </a:lnTo>
                  <a:lnTo>
                    <a:pt x="822858" y="1645716"/>
                  </a:lnTo>
                  <a:lnTo>
                    <a:pt x="822858" y="1554276"/>
                  </a:lnTo>
                  <a:lnTo>
                    <a:pt x="914273" y="1554276"/>
                  </a:lnTo>
                  <a:lnTo>
                    <a:pt x="914273" y="1371422"/>
                  </a:lnTo>
                  <a:lnTo>
                    <a:pt x="822858" y="1371422"/>
                  </a:lnTo>
                  <a:lnTo>
                    <a:pt x="822858" y="1462849"/>
                  </a:lnTo>
                  <a:lnTo>
                    <a:pt x="731418" y="1462849"/>
                  </a:lnTo>
                  <a:lnTo>
                    <a:pt x="731418" y="1554276"/>
                  </a:lnTo>
                  <a:lnTo>
                    <a:pt x="731418" y="1737131"/>
                  </a:lnTo>
                  <a:lnTo>
                    <a:pt x="640003" y="1737131"/>
                  </a:lnTo>
                  <a:lnTo>
                    <a:pt x="639991" y="1554276"/>
                  </a:lnTo>
                  <a:lnTo>
                    <a:pt x="731418" y="1554276"/>
                  </a:lnTo>
                  <a:lnTo>
                    <a:pt x="731418" y="1462849"/>
                  </a:lnTo>
                  <a:lnTo>
                    <a:pt x="640003" y="1462849"/>
                  </a:lnTo>
                  <a:lnTo>
                    <a:pt x="548563" y="1462849"/>
                  </a:lnTo>
                  <a:lnTo>
                    <a:pt x="548563" y="1371422"/>
                  </a:lnTo>
                  <a:lnTo>
                    <a:pt x="457136" y="1371422"/>
                  </a:lnTo>
                  <a:lnTo>
                    <a:pt x="365721" y="1371422"/>
                  </a:lnTo>
                  <a:lnTo>
                    <a:pt x="274281" y="1371422"/>
                  </a:lnTo>
                  <a:lnTo>
                    <a:pt x="274281" y="1462862"/>
                  </a:lnTo>
                  <a:lnTo>
                    <a:pt x="365709" y="1462862"/>
                  </a:lnTo>
                  <a:lnTo>
                    <a:pt x="457136" y="1462862"/>
                  </a:lnTo>
                  <a:lnTo>
                    <a:pt x="548563" y="1462862"/>
                  </a:lnTo>
                  <a:lnTo>
                    <a:pt x="548563" y="1828558"/>
                  </a:lnTo>
                  <a:lnTo>
                    <a:pt x="639991" y="1828558"/>
                  </a:lnTo>
                  <a:lnTo>
                    <a:pt x="731418" y="1828558"/>
                  </a:lnTo>
                  <a:lnTo>
                    <a:pt x="731418" y="1737144"/>
                  </a:lnTo>
                  <a:lnTo>
                    <a:pt x="822858" y="1737144"/>
                  </a:lnTo>
                  <a:lnTo>
                    <a:pt x="914273" y="1737144"/>
                  </a:lnTo>
                  <a:lnTo>
                    <a:pt x="914273" y="1828558"/>
                  </a:lnTo>
                  <a:lnTo>
                    <a:pt x="1005713" y="1828558"/>
                  </a:lnTo>
                  <a:lnTo>
                    <a:pt x="1005713" y="1737144"/>
                  </a:lnTo>
                  <a:lnTo>
                    <a:pt x="1097140" y="1737144"/>
                  </a:lnTo>
                  <a:lnTo>
                    <a:pt x="1188554" y="1737144"/>
                  </a:lnTo>
                  <a:lnTo>
                    <a:pt x="1188554" y="1828558"/>
                  </a:lnTo>
                  <a:lnTo>
                    <a:pt x="1279994" y="1828558"/>
                  </a:lnTo>
                  <a:lnTo>
                    <a:pt x="1371422" y="1828558"/>
                  </a:lnTo>
                  <a:lnTo>
                    <a:pt x="1462862" y="1828558"/>
                  </a:lnTo>
                  <a:lnTo>
                    <a:pt x="1462862" y="1737131"/>
                  </a:lnTo>
                  <a:lnTo>
                    <a:pt x="1371422" y="1737131"/>
                  </a:lnTo>
                  <a:lnTo>
                    <a:pt x="1279994" y="1737131"/>
                  </a:lnTo>
                  <a:lnTo>
                    <a:pt x="1279994" y="1645716"/>
                  </a:lnTo>
                  <a:lnTo>
                    <a:pt x="1188567" y="1645716"/>
                  </a:lnTo>
                  <a:lnTo>
                    <a:pt x="1097140" y="1645716"/>
                  </a:lnTo>
                  <a:lnTo>
                    <a:pt x="1097140" y="1462862"/>
                  </a:lnTo>
                  <a:lnTo>
                    <a:pt x="1188554" y="1462862"/>
                  </a:lnTo>
                  <a:lnTo>
                    <a:pt x="1188554" y="1554276"/>
                  </a:lnTo>
                  <a:lnTo>
                    <a:pt x="1279994" y="1554276"/>
                  </a:lnTo>
                  <a:lnTo>
                    <a:pt x="1371422" y="1554276"/>
                  </a:lnTo>
                  <a:lnTo>
                    <a:pt x="1371422" y="1645716"/>
                  </a:lnTo>
                  <a:lnTo>
                    <a:pt x="1462849" y="1645716"/>
                  </a:lnTo>
                  <a:lnTo>
                    <a:pt x="1554276" y="1645716"/>
                  </a:lnTo>
                  <a:lnTo>
                    <a:pt x="1554276" y="1554276"/>
                  </a:lnTo>
                  <a:lnTo>
                    <a:pt x="1462862" y="1554276"/>
                  </a:lnTo>
                  <a:lnTo>
                    <a:pt x="1462849" y="1462862"/>
                  </a:lnTo>
                  <a:lnTo>
                    <a:pt x="1554276" y="1462862"/>
                  </a:lnTo>
                  <a:lnTo>
                    <a:pt x="1554276" y="1371422"/>
                  </a:lnTo>
                  <a:lnTo>
                    <a:pt x="1554276" y="1279994"/>
                  </a:lnTo>
                  <a:lnTo>
                    <a:pt x="1462849" y="1279994"/>
                  </a:lnTo>
                  <a:lnTo>
                    <a:pt x="1462849" y="1371422"/>
                  </a:lnTo>
                  <a:lnTo>
                    <a:pt x="1371422" y="1371422"/>
                  </a:lnTo>
                  <a:lnTo>
                    <a:pt x="1371422" y="1462849"/>
                  </a:lnTo>
                  <a:lnTo>
                    <a:pt x="1279994" y="1462849"/>
                  </a:lnTo>
                  <a:lnTo>
                    <a:pt x="1188567" y="1462849"/>
                  </a:lnTo>
                  <a:lnTo>
                    <a:pt x="1188567" y="1371422"/>
                  </a:lnTo>
                  <a:lnTo>
                    <a:pt x="1279994" y="1371422"/>
                  </a:lnTo>
                  <a:lnTo>
                    <a:pt x="1279994" y="1279994"/>
                  </a:lnTo>
                  <a:lnTo>
                    <a:pt x="1371422" y="1279994"/>
                  </a:lnTo>
                  <a:lnTo>
                    <a:pt x="1371422" y="1279639"/>
                  </a:lnTo>
                  <a:lnTo>
                    <a:pt x="1462849" y="1279639"/>
                  </a:lnTo>
                  <a:lnTo>
                    <a:pt x="1462849" y="1188567"/>
                  </a:lnTo>
                  <a:lnTo>
                    <a:pt x="1554276" y="1188567"/>
                  </a:lnTo>
                  <a:lnTo>
                    <a:pt x="1554276" y="1279994"/>
                  </a:lnTo>
                  <a:lnTo>
                    <a:pt x="1645704" y="1279994"/>
                  </a:lnTo>
                  <a:lnTo>
                    <a:pt x="1645704" y="1097140"/>
                  </a:lnTo>
                  <a:close/>
                </a:path>
                <a:path w="2194560" h="1828800">
                  <a:moveTo>
                    <a:pt x="1919998" y="0"/>
                  </a:moveTo>
                  <a:lnTo>
                    <a:pt x="1828558" y="0"/>
                  </a:lnTo>
                  <a:lnTo>
                    <a:pt x="1737144" y="0"/>
                  </a:lnTo>
                  <a:lnTo>
                    <a:pt x="1645704" y="0"/>
                  </a:lnTo>
                  <a:lnTo>
                    <a:pt x="1645704" y="457136"/>
                  </a:lnTo>
                  <a:lnTo>
                    <a:pt x="1737131" y="457136"/>
                  </a:lnTo>
                  <a:lnTo>
                    <a:pt x="1737131" y="548576"/>
                  </a:lnTo>
                  <a:lnTo>
                    <a:pt x="1828558" y="548576"/>
                  </a:lnTo>
                  <a:lnTo>
                    <a:pt x="1828558" y="640003"/>
                  </a:lnTo>
                  <a:lnTo>
                    <a:pt x="1919998" y="640003"/>
                  </a:lnTo>
                  <a:lnTo>
                    <a:pt x="1919998" y="457136"/>
                  </a:lnTo>
                  <a:lnTo>
                    <a:pt x="1828558" y="457136"/>
                  </a:lnTo>
                  <a:lnTo>
                    <a:pt x="1828558" y="365709"/>
                  </a:lnTo>
                  <a:lnTo>
                    <a:pt x="1737144" y="365709"/>
                  </a:lnTo>
                  <a:lnTo>
                    <a:pt x="1737131" y="274281"/>
                  </a:lnTo>
                  <a:lnTo>
                    <a:pt x="1828558" y="274281"/>
                  </a:lnTo>
                  <a:lnTo>
                    <a:pt x="1828558" y="182854"/>
                  </a:lnTo>
                  <a:lnTo>
                    <a:pt x="1919998" y="182854"/>
                  </a:lnTo>
                  <a:lnTo>
                    <a:pt x="1919998" y="0"/>
                  </a:lnTo>
                  <a:close/>
                </a:path>
                <a:path w="2194560" h="1828800">
                  <a:moveTo>
                    <a:pt x="2102853" y="457136"/>
                  </a:moveTo>
                  <a:lnTo>
                    <a:pt x="2011413" y="457136"/>
                  </a:lnTo>
                  <a:lnTo>
                    <a:pt x="2011413" y="548576"/>
                  </a:lnTo>
                  <a:lnTo>
                    <a:pt x="2102853" y="548576"/>
                  </a:lnTo>
                  <a:lnTo>
                    <a:pt x="2102853" y="457136"/>
                  </a:lnTo>
                  <a:close/>
                </a:path>
                <a:path w="2194560" h="1828800">
                  <a:moveTo>
                    <a:pt x="2102853" y="274281"/>
                  </a:moveTo>
                  <a:lnTo>
                    <a:pt x="2011413" y="274281"/>
                  </a:lnTo>
                  <a:lnTo>
                    <a:pt x="2011413" y="365721"/>
                  </a:lnTo>
                  <a:lnTo>
                    <a:pt x="2102853" y="365721"/>
                  </a:lnTo>
                  <a:lnTo>
                    <a:pt x="2102853" y="274281"/>
                  </a:lnTo>
                  <a:close/>
                </a:path>
                <a:path w="2194560" h="1828800">
                  <a:moveTo>
                    <a:pt x="2194280" y="91427"/>
                  </a:moveTo>
                  <a:lnTo>
                    <a:pt x="2102853" y="91427"/>
                  </a:lnTo>
                  <a:lnTo>
                    <a:pt x="2102853" y="182854"/>
                  </a:lnTo>
                  <a:lnTo>
                    <a:pt x="2194280" y="182854"/>
                  </a:lnTo>
                  <a:lnTo>
                    <a:pt x="2194280" y="914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708226" y="5681185"/>
              <a:ext cx="1737360" cy="1270635"/>
            </a:xfrm>
            <a:custGeom>
              <a:avLst/>
              <a:gdLst/>
              <a:ahLst/>
              <a:cxnLst/>
              <a:rect l="l" t="t" r="r" b="b"/>
              <a:pathLst>
                <a:path w="1737360" h="1270634">
                  <a:moveTo>
                    <a:pt x="182867" y="914742"/>
                  </a:moveTo>
                  <a:lnTo>
                    <a:pt x="91427" y="914742"/>
                  </a:lnTo>
                  <a:lnTo>
                    <a:pt x="0" y="914742"/>
                  </a:lnTo>
                  <a:lnTo>
                    <a:pt x="0" y="1003642"/>
                  </a:lnTo>
                  <a:lnTo>
                    <a:pt x="91427" y="1003642"/>
                  </a:lnTo>
                  <a:lnTo>
                    <a:pt x="182867" y="1003642"/>
                  </a:lnTo>
                  <a:lnTo>
                    <a:pt x="182867" y="914742"/>
                  </a:lnTo>
                  <a:close/>
                </a:path>
                <a:path w="1737360" h="1270634">
                  <a:moveTo>
                    <a:pt x="182867" y="546442"/>
                  </a:moveTo>
                  <a:lnTo>
                    <a:pt x="91427" y="546442"/>
                  </a:lnTo>
                  <a:lnTo>
                    <a:pt x="0" y="546442"/>
                  </a:lnTo>
                  <a:lnTo>
                    <a:pt x="0" y="724242"/>
                  </a:lnTo>
                  <a:lnTo>
                    <a:pt x="91427" y="724242"/>
                  </a:lnTo>
                  <a:lnTo>
                    <a:pt x="182867" y="724242"/>
                  </a:lnTo>
                  <a:lnTo>
                    <a:pt x="182867" y="546442"/>
                  </a:lnTo>
                  <a:close/>
                </a:path>
                <a:path w="1737360" h="1270634">
                  <a:moveTo>
                    <a:pt x="182867" y="267042"/>
                  </a:moveTo>
                  <a:lnTo>
                    <a:pt x="91427" y="267042"/>
                  </a:lnTo>
                  <a:lnTo>
                    <a:pt x="91427" y="178142"/>
                  </a:lnTo>
                  <a:lnTo>
                    <a:pt x="0" y="178142"/>
                  </a:lnTo>
                  <a:lnTo>
                    <a:pt x="0" y="457542"/>
                  </a:lnTo>
                  <a:lnTo>
                    <a:pt x="91427" y="457542"/>
                  </a:lnTo>
                  <a:lnTo>
                    <a:pt x="182867" y="457542"/>
                  </a:lnTo>
                  <a:lnTo>
                    <a:pt x="182867" y="267042"/>
                  </a:lnTo>
                  <a:close/>
                </a:path>
                <a:path w="1737360" h="1270634">
                  <a:moveTo>
                    <a:pt x="365709" y="457542"/>
                  </a:moveTo>
                  <a:lnTo>
                    <a:pt x="274294" y="457542"/>
                  </a:lnTo>
                  <a:lnTo>
                    <a:pt x="182867" y="457542"/>
                  </a:lnTo>
                  <a:lnTo>
                    <a:pt x="182867" y="546442"/>
                  </a:lnTo>
                  <a:lnTo>
                    <a:pt x="274281" y="546442"/>
                  </a:lnTo>
                  <a:lnTo>
                    <a:pt x="365709" y="546442"/>
                  </a:lnTo>
                  <a:lnTo>
                    <a:pt x="365709" y="457542"/>
                  </a:lnTo>
                  <a:close/>
                </a:path>
                <a:path w="1737360" h="1270634">
                  <a:moveTo>
                    <a:pt x="640003" y="914742"/>
                  </a:moveTo>
                  <a:lnTo>
                    <a:pt x="548576" y="914742"/>
                  </a:lnTo>
                  <a:lnTo>
                    <a:pt x="457149" y="914742"/>
                  </a:lnTo>
                  <a:lnTo>
                    <a:pt x="457149" y="1003642"/>
                  </a:lnTo>
                  <a:lnTo>
                    <a:pt x="548563" y="1003642"/>
                  </a:lnTo>
                  <a:lnTo>
                    <a:pt x="640003" y="1003642"/>
                  </a:lnTo>
                  <a:lnTo>
                    <a:pt x="640003" y="914742"/>
                  </a:lnTo>
                  <a:close/>
                </a:path>
                <a:path w="1737360" h="1270634">
                  <a:moveTo>
                    <a:pt x="640003" y="546442"/>
                  </a:moveTo>
                  <a:lnTo>
                    <a:pt x="548563" y="546442"/>
                  </a:lnTo>
                  <a:lnTo>
                    <a:pt x="548563" y="635342"/>
                  </a:lnTo>
                  <a:lnTo>
                    <a:pt x="457149" y="635342"/>
                  </a:lnTo>
                  <a:lnTo>
                    <a:pt x="365709" y="635342"/>
                  </a:lnTo>
                  <a:lnTo>
                    <a:pt x="365709" y="723900"/>
                  </a:lnTo>
                  <a:lnTo>
                    <a:pt x="274281" y="723900"/>
                  </a:lnTo>
                  <a:lnTo>
                    <a:pt x="274281" y="825500"/>
                  </a:lnTo>
                  <a:lnTo>
                    <a:pt x="274281" y="825842"/>
                  </a:lnTo>
                  <a:lnTo>
                    <a:pt x="182867" y="825842"/>
                  </a:lnTo>
                  <a:lnTo>
                    <a:pt x="182867" y="914742"/>
                  </a:lnTo>
                  <a:lnTo>
                    <a:pt x="274281" y="914742"/>
                  </a:lnTo>
                  <a:lnTo>
                    <a:pt x="274281" y="1003642"/>
                  </a:lnTo>
                  <a:lnTo>
                    <a:pt x="365709" y="1003642"/>
                  </a:lnTo>
                  <a:lnTo>
                    <a:pt x="365709" y="914742"/>
                  </a:lnTo>
                  <a:lnTo>
                    <a:pt x="457149" y="914742"/>
                  </a:lnTo>
                  <a:lnTo>
                    <a:pt x="457149" y="825842"/>
                  </a:lnTo>
                  <a:lnTo>
                    <a:pt x="365709" y="825842"/>
                  </a:lnTo>
                  <a:lnTo>
                    <a:pt x="274294" y="825842"/>
                  </a:lnTo>
                  <a:lnTo>
                    <a:pt x="274294" y="825500"/>
                  </a:lnTo>
                  <a:lnTo>
                    <a:pt x="365709" y="825500"/>
                  </a:lnTo>
                  <a:lnTo>
                    <a:pt x="365709" y="724242"/>
                  </a:lnTo>
                  <a:lnTo>
                    <a:pt x="457149" y="724242"/>
                  </a:lnTo>
                  <a:lnTo>
                    <a:pt x="548563" y="724242"/>
                  </a:lnTo>
                  <a:lnTo>
                    <a:pt x="548563" y="825842"/>
                  </a:lnTo>
                  <a:lnTo>
                    <a:pt x="640003" y="825842"/>
                  </a:lnTo>
                  <a:lnTo>
                    <a:pt x="640003" y="724242"/>
                  </a:lnTo>
                  <a:lnTo>
                    <a:pt x="548576" y="724242"/>
                  </a:lnTo>
                  <a:lnTo>
                    <a:pt x="548576" y="635342"/>
                  </a:lnTo>
                  <a:lnTo>
                    <a:pt x="640003" y="635342"/>
                  </a:lnTo>
                  <a:lnTo>
                    <a:pt x="640003" y="546442"/>
                  </a:lnTo>
                  <a:close/>
                </a:path>
                <a:path w="1737360" h="1270634">
                  <a:moveTo>
                    <a:pt x="822858" y="368642"/>
                  </a:moveTo>
                  <a:lnTo>
                    <a:pt x="731431" y="368642"/>
                  </a:lnTo>
                  <a:lnTo>
                    <a:pt x="640003" y="368642"/>
                  </a:lnTo>
                  <a:lnTo>
                    <a:pt x="548576" y="368642"/>
                  </a:lnTo>
                  <a:lnTo>
                    <a:pt x="548563" y="368300"/>
                  </a:lnTo>
                  <a:lnTo>
                    <a:pt x="457149" y="368300"/>
                  </a:lnTo>
                  <a:lnTo>
                    <a:pt x="457149" y="267042"/>
                  </a:lnTo>
                  <a:lnTo>
                    <a:pt x="365709" y="267042"/>
                  </a:lnTo>
                  <a:lnTo>
                    <a:pt x="365709" y="368642"/>
                  </a:lnTo>
                  <a:lnTo>
                    <a:pt x="457149" y="368642"/>
                  </a:lnTo>
                  <a:lnTo>
                    <a:pt x="457149" y="457200"/>
                  </a:lnTo>
                  <a:lnTo>
                    <a:pt x="457149" y="546100"/>
                  </a:lnTo>
                  <a:lnTo>
                    <a:pt x="548576" y="546100"/>
                  </a:lnTo>
                  <a:lnTo>
                    <a:pt x="548576" y="457542"/>
                  </a:lnTo>
                  <a:lnTo>
                    <a:pt x="640003" y="457542"/>
                  </a:lnTo>
                  <a:lnTo>
                    <a:pt x="640003" y="546442"/>
                  </a:lnTo>
                  <a:lnTo>
                    <a:pt x="731431" y="546442"/>
                  </a:lnTo>
                  <a:lnTo>
                    <a:pt x="731431" y="457542"/>
                  </a:lnTo>
                  <a:lnTo>
                    <a:pt x="822858" y="457542"/>
                  </a:lnTo>
                  <a:lnTo>
                    <a:pt x="822858" y="368642"/>
                  </a:lnTo>
                  <a:close/>
                </a:path>
                <a:path w="1737360" h="1270634">
                  <a:moveTo>
                    <a:pt x="822858" y="0"/>
                  </a:moveTo>
                  <a:lnTo>
                    <a:pt x="731431" y="0"/>
                  </a:lnTo>
                  <a:lnTo>
                    <a:pt x="731431" y="88900"/>
                  </a:lnTo>
                  <a:lnTo>
                    <a:pt x="731431" y="89242"/>
                  </a:lnTo>
                  <a:lnTo>
                    <a:pt x="640003" y="89242"/>
                  </a:lnTo>
                  <a:lnTo>
                    <a:pt x="640003" y="178142"/>
                  </a:lnTo>
                  <a:lnTo>
                    <a:pt x="548563" y="178142"/>
                  </a:lnTo>
                  <a:lnTo>
                    <a:pt x="548563" y="267042"/>
                  </a:lnTo>
                  <a:lnTo>
                    <a:pt x="640003" y="267042"/>
                  </a:lnTo>
                  <a:lnTo>
                    <a:pt x="731431" y="267042"/>
                  </a:lnTo>
                  <a:lnTo>
                    <a:pt x="731431" y="266700"/>
                  </a:lnTo>
                  <a:lnTo>
                    <a:pt x="822858" y="266700"/>
                  </a:lnTo>
                  <a:lnTo>
                    <a:pt x="822858" y="88900"/>
                  </a:lnTo>
                  <a:lnTo>
                    <a:pt x="822858" y="0"/>
                  </a:lnTo>
                  <a:close/>
                </a:path>
                <a:path w="1737360" h="1270634">
                  <a:moveTo>
                    <a:pt x="914285" y="1181442"/>
                  </a:moveTo>
                  <a:lnTo>
                    <a:pt x="822858" y="1181442"/>
                  </a:lnTo>
                  <a:lnTo>
                    <a:pt x="822858" y="1270342"/>
                  </a:lnTo>
                  <a:lnTo>
                    <a:pt x="914285" y="1270342"/>
                  </a:lnTo>
                  <a:lnTo>
                    <a:pt x="914285" y="1181442"/>
                  </a:lnTo>
                  <a:close/>
                </a:path>
                <a:path w="1737360" h="1270634">
                  <a:moveTo>
                    <a:pt x="914285" y="825842"/>
                  </a:moveTo>
                  <a:lnTo>
                    <a:pt x="822858" y="825842"/>
                  </a:lnTo>
                  <a:lnTo>
                    <a:pt x="822858" y="825500"/>
                  </a:lnTo>
                  <a:lnTo>
                    <a:pt x="822858" y="723900"/>
                  </a:lnTo>
                  <a:lnTo>
                    <a:pt x="731431" y="723900"/>
                  </a:lnTo>
                  <a:lnTo>
                    <a:pt x="731431" y="635342"/>
                  </a:lnTo>
                  <a:lnTo>
                    <a:pt x="640003" y="635342"/>
                  </a:lnTo>
                  <a:lnTo>
                    <a:pt x="640003" y="724242"/>
                  </a:lnTo>
                  <a:lnTo>
                    <a:pt x="731431" y="724242"/>
                  </a:lnTo>
                  <a:lnTo>
                    <a:pt x="731431" y="825500"/>
                  </a:lnTo>
                  <a:lnTo>
                    <a:pt x="731431" y="1092200"/>
                  </a:lnTo>
                  <a:lnTo>
                    <a:pt x="822858" y="1092200"/>
                  </a:lnTo>
                  <a:lnTo>
                    <a:pt x="822858" y="1092542"/>
                  </a:lnTo>
                  <a:lnTo>
                    <a:pt x="914285" y="1092542"/>
                  </a:lnTo>
                  <a:lnTo>
                    <a:pt x="914285" y="1003642"/>
                  </a:lnTo>
                  <a:lnTo>
                    <a:pt x="822858" y="1003642"/>
                  </a:lnTo>
                  <a:lnTo>
                    <a:pt x="822858" y="914742"/>
                  </a:lnTo>
                  <a:lnTo>
                    <a:pt x="914285" y="914742"/>
                  </a:lnTo>
                  <a:lnTo>
                    <a:pt x="914285" y="825842"/>
                  </a:lnTo>
                  <a:close/>
                </a:path>
                <a:path w="1737360" h="1270634">
                  <a:moveTo>
                    <a:pt x="914285" y="267042"/>
                  </a:moveTo>
                  <a:lnTo>
                    <a:pt x="822858" y="267042"/>
                  </a:lnTo>
                  <a:lnTo>
                    <a:pt x="822858" y="368642"/>
                  </a:lnTo>
                  <a:lnTo>
                    <a:pt x="914285" y="368642"/>
                  </a:lnTo>
                  <a:lnTo>
                    <a:pt x="914285" y="267042"/>
                  </a:lnTo>
                  <a:close/>
                </a:path>
                <a:path w="1737360" h="1270634">
                  <a:moveTo>
                    <a:pt x="1097153" y="1092542"/>
                  </a:moveTo>
                  <a:lnTo>
                    <a:pt x="1005713" y="1092542"/>
                  </a:lnTo>
                  <a:lnTo>
                    <a:pt x="914285" y="1092542"/>
                  </a:lnTo>
                  <a:lnTo>
                    <a:pt x="914285" y="1181442"/>
                  </a:lnTo>
                  <a:lnTo>
                    <a:pt x="1005713" y="1181442"/>
                  </a:lnTo>
                  <a:lnTo>
                    <a:pt x="1097153" y="1181442"/>
                  </a:lnTo>
                  <a:lnTo>
                    <a:pt x="1097153" y="1092542"/>
                  </a:lnTo>
                  <a:close/>
                </a:path>
                <a:path w="1737360" h="1270634">
                  <a:moveTo>
                    <a:pt x="1279994" y="546442"/>
                  </a:moveTo>
                  <a:lnTo>
                    <a:pt x="1188567" y="546442"/>
                  </a:lnTo>
                  <a:lnTo>
                    <a:pt x="1188567" y="635000"/>
                  </a:lnTo>
                  <a:lnTo>
                    <a:pt x="1097153" y="635000"/>
                  </a:lnTo>
                  <a:lnTo>
                    <a:pt x="1097153" y="546442"/>
                  </a:lnTo>
                  <a:lnTo>
                    <a:pt x="1188567" y="546442"/>
                  </a:lnTo>
                  <a:lnTo>
                    <a:pt x="1188567" y="267042"/>
                  </a:lnTo>
                  <a:lnTo>
                    <a:pt x="1097153" y="267042"/>
                  </a:lnTo>
                  <a:lnTo>
                    <a:pt x="1097153" y="266700"/>
                  </a:lnTo>
                  <a:lnTo>
                    <a:pt x="1188567" y="266700"/>
                  </a:lnTo>
                  <a:lnTo>
                    <a:pt x="1188567" y="88900"/>
                  </a:lnTo>
                  <a:lnTo>
                    <a:pt x="1188567" y="0"/>
                  </a:lnTo>
                  <a:lnTo>
                    <a:pt x="1097140" y="0"/>
                  </a:lnTo>
                  <a:lnTo>
                    <a:pt x="1097140" y="88900"/>
                  </a:lnTo>
                  <a:lnTo>
                    <a:pt x="1097140" y="89242"/>
                  </a:lnTo>
                  <a:lnTo>
                    <a:pt x="1005713" y="89242"/>
                  </a:lnTo>
                  <a:lnTo>
                    <a:pt x="914285" y="89242"/>
                  </a:lnTo>
                  <a:lnTo>
                    <a:pt x="914285" y="178142"/>
                  </a:lnTo>
                  <a:lnTo>
                    <a:pt x="1005713" y="178142"/>
                  </a:lnTo>
                  <a:lnTo>
                    <a:pt x="1097140" y="178142"/>
                  </a:lnTo>
                  <a:lnTo>
                    <a:pt x="1097140" y="266700"/>
                  </a:lnTo>
                  <a:lnTo>
                    <a:pt x="1097140" y="267042"/>
                  </a:lnTo>
                  <a:lnTo>
                    <a:pt x="1005713" y="267042"/>
                  </a:lnTo>
                  <a:lnTo>
                    <a:pt x="1005713" y="368642"/>
                  </a:lnTo>
                  <a:lnTo>
                    <a:pt x="1097140" y="368642"/>
                  </a:lnTo>
                  <a:lnTo>
                    <a:pt x="1097140" y="546442"/>
                  </a:lnTo>
                  <a:lnTo>
                    <a:pt x="1005713" y="546442"/>
                  </a:lnTo>
                  <a:lnTo>
                    <a:pt x="1005713" y="457542"/>
                  </a:lnTo>
                  <a:lnTo>
                    <a:pt x="914285" y="457542"/>
                  </a:lnTo>
                  <a:lnTo>
                    <a:pt x="914285" y="546442"/>
                  </a:lnTo>
                  <a:lnTo>
                    <a:pt x="822858" y="546442"/>
                  </a:lnTo>
                  <a:lnTo>
                    <a:pt x="731431" y="546442"/>
                  </a:lnTo>
                  <a:lnTo>
                    <a:pt x="731431" y="635342"/>
                  </a:lnTo>
                  <a:lnTo>
                    <a:pt x="822858" y="635342"/>
                  </a:lnTo>
                  <a:lnTo>
                    <a:pt x="914285" y="635342"/>
                  </a:lnTo>
                  <a:lnTo>
                    <a:pt x="914285" y="724242"/>
                  </a:lnTo>
                  <a:lnTo>
                    <a:pt x="1005713" y="724242"/>
                  </a:lnTo>
                  <a:lnTo>
                    <a:pt x="1005713" y="635342"/>
                  </a:lnTo>
                  <a:lnTo>
                    <a:pt x="1097140" y="635342"/>
                  </a:lnTo>
                  <a:lnTo>
                    <a:pt x="1097140" y="723900"/>
                  </a:lnTo>
                  <a:lnTo>
                    <a:pt x="1097140" y="724242"/>
                  </a:lnTo>
                  <a:lnTo>
                    <a:pt x="1005713" y="724242"/>
                  </a:lnTo>
                  <a:lnTo>
                    <a:pt x="1005713" y="914742"/>
                  </a:lnTo>
                  <a:lnTo>
                    <a:pt x="914285" y="914742"/>
                  </a:lnTo>
                  <a:lnTo>
                    <a:pt x="914285" y="1003642"/>
                  </a:lnTo>
                  <a:lnTo>
                    <a:pt x="1005713" y="1003642"/>
                  </a:lnTo>
                  <a:lnTo>
                    <a:pt x="1097140" y="1003642"/>
                  </a:lnTo>
                  <a:lnTo>
                    <a:pt x="1097140" y="1003300"/>
                  </a:lnTo>
                  <a:lnTo>
                    <a:pt x="1097153" y="1003642"/>
                  </a:lnTo>
                  <a:lnTo>
                    <a:pt x="1188567" y="1003642"/>
                  </a:lnTo>
                  <a:lnTo>
                    <a:pt x="1279994" y="1003642"/>
                  </a:lnTo>
                  <a:lnTo>
                    <a:pt x="1279994" y="914742"/>
                  </a:lnTo>
                  <a:lnTo>
                    <a:pt x="1188567" y="914742"/>
                  </a:lnTo>
                  <a:lnTo>
                    <a:pt x="1188567" y="724242"/>
                  </a:lnTo>
                  <a:lnTo>
                    <a:pt x="1097153" y="724242"/>
                  </a:lnTo>
                  <a:lnTo>
                    <a:pt x="1097153" y="723900"/>
                  </a:lnTo>
                  <a:lnTo>
                    <a:pt x="1188567" y="723900"/>
                  </a:lnTo>
                  <a:lnTo>
                    <a:pt x="1188567" y="724242"/>
                  </a:lnTo>
                  <a:lnTo>
                    <a:pt x="1279994" y="724242"/>
                  </a:lnTo>
                  <a:lnTo>
                    <a:pt x="1279994" y="546442"/>
                  </a:lnTo>
                  <a:close/>
                </a:path>
                <a:path w="1737360" h="1270634">
                  <a:moveTo>
                    <a:pt x="1462849" y="546442"/>
                  </a:moveTo>
                  <a:lnTo>
                    <a:pt x="1371422" y="546442"/>
                  </a:lnTo>
                  <a:lnTo>
                    <a:pt x="1371422" y="724242"/>
                  </a:lnTo>
                  <a:lnTo>
                    <a:pt x="1279994" y="724242"/>
                  </a:lnTo>
                  <a:lnTo>
                    <a:pt x="1279994" y="825842"/>
                  </a:lnTo>
                  <a:lnTo>
                    <a:pt x="1371422" y="825842"/>
                  </a:lnTo>
                  <a:lnTo>
                    <a:pt x="1371422" y="1003642"/>
                  </a:lnTo>
                  <a:lnTo>
                    <a:pt x="1279994" y="1003642"/>
                  </a:lnTo>
                  <a:lnTo>
                    <a:pt x="1279994" y="1092542"/>
                  </a:lnTo>
                  <a:lnTo>
                    <a:pt x="1188567" y="1092542"/>
                  </a:lnTo>
                  <a:lnTo>
                    <a:pt x="1188567" y="1270342"/>
                  </a:lnTo>
                  <a:lnTo>
                    <a:pt x="1279994" y="1270342"/>
                  </a:lnTo>
                  <a:lnTo>
                    <a:pt x="1371434" y="1270342"/>
                  </a:lnTo>
                  <a:lnTo>
                    <a:pt x="1371434" y="1003642"/>
                  </a:lnTo>
                  <a:lnTo>
                    <a:pt x="1462849" y="1003642"/>
                  </a:lnTo>
                  <a:lnTo>
                    <a:pt x="1462849" y="825842"/>
                  </a:lnTo>
                  <a:lnTo>
                    <a:pt x="1371434" y="825842"/>
                  </a:lnTo>
                  <a:lnTo>
                    <a:pt x="1371434" y="724242"/>
                  </a:lnTo>
                  <a:lnTo>
                    <a:pt x="1462849" y="724242"/>
                  </a:lnTo>
                  <a:lnTo>
                    <a:pt x="1462849" y="546442"/>
                  </a:lnTo>
                  <a:close/>
                </a:path>
                <a:path w="1737360" h="1270634">
                  <a:moveTo>
                    <a:pt x="1737144" y="538480"/>
                  </a:moveTo>
                  <a:lnTo>
                    <a:pt x="1645704" y="538480"/>
                  </a:lnTo>
                  <a:lnTo>
                    <a:pt x="1645704" y="629920"/>
                  </a:lnTo>
                  <a:lnTo>
                    <a:pt x="1645704" y="630339"/>
                  </a:lnTo>
                  <a:lnTo>
                    <a:pt x="1554289" y="630339"/>
                  </a:lnTo>
                  <a:lnTo>
                    <a:pt x="1554289" y="813206"/>
                  </a:lnTo>
                  <a:lnTo>
                    <a:pt x="1645704" y="813206"/>
                  </a:lnTo>
                  <a:lnTo>
                    <a:pt x="1645704" y="812800"/>
                  </a:lnTo>
                  <a:lnTo>
                    <a:pt x="1645716" y="629920"/>
                  </a:lnTo>
                  <a:lnTo>
                    <a:pt x="1737144" y="629920"/>
                  </a:lnTo>
                  <a:lnTo>
                    <a:pt x="1737144" y="5384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708226" y="4757248"/>
              <a:ext cx="3383279" cy="1737360"/>
            </a:xfrm>
            <a:custGeom>
              <a:avLst/>
              <a:gdLst/>
              <a:ahLst/>
              <a:cxnLst/>
              <a:rect l="l" t="t" r="r" b="b"/>
              <a:pathLst>
                <a:path w="3383279" h="1737360">
                  <a:moveTo>
                    <a:pt x="91427" y="835380"/>
                  </a:moveTo>
                  <a:lnTo>
                    <a:pt x="0" y="835380"/>
                  </a:lnTo>
                  <a:lnTo>
                    <a:pt x="0" y="924280"/>
                  </a:lnTo>
                  <a:lnTo>
                    <a:pt x="91427" y="924280"/>
                  </a:lnTo>
                  <a:lnTo>
                    <a:pt x="91427" y="835380"/>
                  </a:lnTo>
                  <a:close/>
                </a:path>
                <a:path w="3383279" h="1737360">
                  <a:moveTo>
                    <a:pt x="182867" y="731431"/>
                  </a:moveTo>
                  <a:lnTo>
                    <a:pt x="91427" y="731431"/>
                  </a:lnTo>
                  <a:lnTo>
                    <a:pt x="91427" y="822858"/>
                  </a:lnTo>
                  <a:lnTo>
                    <a:pt x="182867" y="822858"/>
                  </a:lnTo>
                  <a:lnTo>
                    <a:pt x="182867" y="731431"/>
                  </a:lnTo>
                  <a:close/>
                </a:path>
                <a:path w="3383279" h="1737360">
                  <a:moveTo>
                    <a:pt x="457149" y="835380"/>
                  </a:moveTo>
                  <a:lnTo>
                    <a:pt x="365709" y="835380"/>
                  </a:lnTo>
                  <a:lnTo>
                    <a:pt x="365709" y="924280"/>
                  </a:lnTo>
                  <a:lnTo>
                    <a:pt x="457149" y="924280"/>
                  </a:lnTo>
                  <a:lnTo>
                    <a:pt x="457149" y="835380"/>
                  </a:lnTo>
                  <a:close/>
                </a:path>
                <a:path w="3383279" h="1737360">
                  <a:moveTo>
                    <a:pt x="640003" y="924280"/>
                  </a:moveTo>
                  <a:lnTo>
                    <a:pt x="548576" y="924280"/>
                  </a:lnTo>
                  <a:lnTo>
                    <a:pt x="457149" y="924280"/>
                  </a:lnTo>
                  <a:lnTo>
                    <a:pt x="457149" y="1013180"/>
                  </a:lnTo>
                  <a:lnTo>
                    <a:pt x="548563" y="1013180"/>
                  </a:lnTo>
                  <a:lnTo>
                    <a:pt x="640003" y="1013180"/>
                  </a:lnTo>
                  <a:lnTo>
                    <a:pt x="640003" y="924280"/>
                  </a:lnTo>
                  <a:close/>
                </a:path>
                <a:path w="3383279" h="1737360">
                  <a:moveTo>
                    <a:pt x="640003" y="548576"/>
                  </a:moveTo>
                  <a:lnTo>
                    <a:pt x="548576" y="548576"/>
                  </a:lnTo>
                  <a:lnTo>
                    <a:pt x="548576" y="457149"/>
                  </a:lnTo>
                  <a:lnTo>
                    <a:pt x="457149" y="457149"/>
                  </a:lnTo>
                  <a:lnTo>
                    <a:pt x="365709" y="457149"/>
                  </a:lnTo>
                  <a:lnTo>
                    <a:pt x="365709" y="548576"/>
                  </a:lnTo>
                  <a:lnTo>
                    <a:pt x="457149" y="548576"/>
                  </a:lnTo>
                  <a:lnTo>
                    <a:pt x="457149" y="639991"/>
                  </a:lnTo>
                  <a:lnTo>
                    <a:pt x="365709" y="639991"/>
                  </a:lnTo>
                  <a:lnTo>
                    <a:pt x="274294" y="639991"/>
                  </a:lnTo>
                  <a:lnTo>
                    <a:pt x="182867" y="639991"/>
                  </a:lnTo>
                  <a:lnTo>
                    <a:pt x="182867" y="457149"/>
                  </a:lnTo>
                  <a:lnTo>
                    <a:pt x="91427" y="457149"/>
                  </a:lnTo>
                  <a:lnTo>
                    <a:pt x="91427" y="548576"/>
                  </a:lnTo>
                  <a:lnTo>
                    <a:pt x="0" y="548576"/>
                  </a:lnTo>
                  <a:lnTo>
                    <a:pt x="0" y="731431"/>
                  </a:lnTo>
                  <a:lnTo>
                    <a:pt x="91427" y="731431"/>
                  </a:lnTo>
                  <a:lnTo>
                    <a:pt x="91427" y="640003"/>
                  </a:lnTo>
                  <a:lnTo>
                    <a:pt x="182867" y="640003"/>
                  </a:lnTo>
                  <a:lnTo>
                    <a:pt x="182867" y="731431"/>
                  </a:lnTo>
                  <a:lnTo>
                    <a:pt x="274281" y="731431"/>
                  </a:lnTo>
                  <a:lnTo>
                    <a:pt x="274281" y="822858"/>
                  </a:lnTo>
                  <a:lnTo>
                    <a:pt x="365709" y="822858"/>
                  </a:lnTo>
                  <a:lnTo>
                    <a:pt x="457149" y="822858"/>
                  </a:lnTo>
                  <a:lnTo>
                    <a:pt x="457149" y="731431"/>
                  </a:lnTo>
                  <a:lnTo>
                    <a:pt x="548563" y="731431"/>
                  </a:lnTo>
                  <a:lnTo>
                    <a:pt x="548563" y="822858"/>
                  </a:lnTo>
                  <a:lnTo>
                    <a:pt x="640003" y="822858"/>
                  </a:lnTo>
                  <a:lnTo>
                    <a:pt x="640003" y="731431"/>
                  </a:lnTo>
                  <a:lnTo>
                    <a:pt x="548576" y="731431"/>
                  </a:lnTo>
                  <a:lnTo>
                    <a:pt x="548576" y="640003"/>
                  </a:lnTo>
                  <a:lnTo>
                    <a:pt x="640003" y="640003"/>
                  </a:lnTo>
                  <a:lnTo>
                    <a:pt x="640003" y="548576"/>
                  </a:lnTo>
                  <a:close/>
                </a:path>
                <a:path w="3383279" h="1737360">
                  <a:moveTo>
                    <a:pt x="731431" y="835380"/>
                  </a:moveTo>
                  <a:lnTo>
                    <a:pt x="640003" y="835380"/>
                  </a:lnTo>
                  <a:lnTo>
                    <a:pt x="640003" y="924280"/>
                  </a:lnTo>
                  <a:lnTo>
                    <a:pt x="731431" y="924280"/>
                  </a:lnTo>
                  <a:lnTo>
                    <a:pt x="731431" y="835380"/>
                  </a:lnTo>
                  <a:close/>
                </a:path>
                <a:path w="3383279" h="1737360">
                  <a:moveTo>
                    <a:pt x="731431" y="457149"/>
                  </a:moveTo>
                  <a:lnTo>
                    <a:pt x="640003" y="457149"/>
                  </a:lnTo>
                  <a:lnTo>
                    <a:pt x="640003" y="548576"/>
                  </a:lnTo>
                  <a:lnTo>
                    <a:pt x="731431" y="548576"/>
                  </a:lnTo>
                  <a:lnTo>
                    <a:pt x="731431" y="457149"/>
                  </a:lnTo>
                  <a:close/>
                </a:path>
                <a:path w="3383279" h="1737360">
                  <a:moveTo>
                    <a:pt x="914285" y="924280"/>
                  </a:moveTo>
                  <a:lnTo>
                    <a:pt x="822858" y="924280"/>
                  </a:lnTo>
                  <a:lnTo>
                    <a:pt x="822858" y="1013180"/>
                  </a:lnTo>
                  <a:lnTo>
                    <a:pt x="914285" y="1013180"/>
                  </a:lnTo>
                  <a:lnTo>
                    <a:pt x="914285" y="924280"/>
                  </a:lnTo>
                  <a:close/>
                </a:path>
                <a:path w="3383279" h="1737360">
                  <a:moveTo>
                    <a:pt x="914285" y="835037"/>
                  </a:moveTo>
                  <a:lnTo>
                    <a:pt x="822858" y="835037"/>
                  </a:lnTo>
                  <a:lnTo>
                    <a:pt x="822858" y="923937"/>
                  </a:lnTo>
                  <a:lnTo>
                    <a:pt x="914285" y="923937"/>
                  </a:lnTo>
                  <a:lnTo>
                    <a:pt x="914285" y="835037"/>
                  </a:lnTo>
                  <a:close/>
                </a:path>
                <a:path w="3383279" h="1737360">
                  <a:moveTo>
                    <a:pt x="1005713" y="731431"/>
                  </a:moveTo>
                  <a:lnTo>
                    <a:pt x="914285" y="731431"/>
                  </a:lnTo>
                  <a:lnTo>
                    <a:pt x="914285" y="548576"/>
                  </a:lnTo>
                  <a:lnTo>
                    <a:pt x="822858" y="548576"/>
                  </a:lnTo>
                  <a:lnTo>
                    <a:pt x="731431" y="548576"/>
                  </a:lnTo>
                  <a:lnTo>
                    <a:pt x="731431" y="640003"/>
                  </a:lnTo>
                  <a:lnTo>
                    <a:pt x="822858" y="640003"/>
                  </a:lnTo>
                  <a:lnTo>
                    <a:pt x="822858" y="822858"/>
                  </a:lnTo>
                  <a:lnTo>
                    <a:pt x="914285" y="822858"/>
                  </a:lnTo>
                  <a:lnTo>
                    <a:pt x="1005713" y="822858"/>
                  </a:lnTo>
                  <a:lnTo>
                    <a:pt x="1005713" y="731431"/>
                  </a:lnTo>
                  <a:close/>
                </a:path>
                <a:path w="3383279" h="1737360">
                  <a:moveTo>
                    <a:pt x="1188567" y="923937"/>
                  </a:moveTo>
                  <a:lnTo>
                    <a:pt x="1097140" y="923937"/>
                  </a:lnTo>
                  <a:lnTo>
                    <a:pt x="1097140" y="1012837"/>
                  </a:lnTo>
                  <a:lnTo>
                    <a:pt x="1188567" y="1012837"/>
                  </a:lnTo>
                  <a:lnTo>
                    <a:pt x="1188567" y="923937"/>
                  </a:lnTo>
                  <a:close/>
                </a:path>
                <a:path w="3383279" h="1737360">
                  <a:moveTo>
                    <a:pt x="1279994" y="548576"/>
                  </a:moveTo>
                  <a:lnTo>
                    <a:pt x="1188567" y="548576"/>
                  </a:lnTo>
                  <a:lnTo>
                    <a:pt x="1097153" y="548576"/>
                  </a:lnTo>
                  <a:lnTo>
                    <a:pt x="1097153" y="548017"/>
                  </a:lnTo>
                  <a:lnTo>
                    <a:pt x="1188567" y="548017"/>
                  </a:lnTo>
                  <a:lnTo>
                    <a:pt x="1188567" y="456577"/>
                  </a:lnTo>
                  <a:lnTo>
                    <a:pt x="1097140" y="456577"/>
                  </a:lnTo>
                  <a:lnTo>
                    <a:pt x="1097140" y="548017"/>
                  </a:lnTo>
                  <a:lnTo>
                    <a:pt x="1097140" y="548576"/>
                  </a:lnTo>
                  <a:lnTo>
                    <a:pt x="1005713" y="548576"/>
                  </a:lnTo>
                  <a:lnTo>
                    <a:pt x="1005713" y="731431"/>
                  </a:lnTo>
                  <a:lnTo>
                    <a:pt x="1097140" y="731431"/>
                  </a:lnTo>
                  <a:lnTo>
                    <a:pt x="1097140" y="730897"/>
                  </a:lnTo>
                  <a:lnTo>
                    <a:pt x="1097153" y="731431"/>
                  </a:lnTo>
                  <a:lnTo>
                    <a:pt x="1188567" y="731431"/>
                  </a:lnTo>
                  <a:lnTo>
                    <a:pt x="1188567" y="640003"/>
                  </a:lnTo>
                  <a:lnTo>
                    <a:pt x="1279994" y="640003"/>
                  </a:lnTo>
                  <a:lnTo>
                    <a:pt x="1279994" y="548576"/>
                  </a:lnTo>
                  <a:close/>
                </a:path>
                <a:path w="3383279" h="1737360">
                  <a:moveTo>
                    <a:pt x="2285708" y="1188567"/>
                  </a:moveTo>
                  <a:lnTo>
                    <a:pt x="2194280" y="1188567"/>
                  </a:lnTo>
                  <a:lnTo>
                    <a:pt x="2194280" y="1279994"/>
                  </a:lnTo>
                  <a:lnTo>
                    <a:pt x="2102853" y="1279994"/>
                  </a:lnTo>
                  <a:lnTo>
                    <a:pt x="2102853" y="1371434"/>
                  </a:lnTo>
                  <a:lnTo>
                    <a:pt x="2011426" y="1371434"/>
                  </a:lnTo>
                  <a:lnTo>
                    <a:pt x="2011426" y="1554276"/>
                  </a:lnTo>
                  <a:lnTo>
                    <a:pt x="2102853" y="1554276"/>
                  </a:lnTo>
                  <a:lnTo>
                    <a:pt x="2102853" y="1645297"/>
                  </a:lnTo>
                  <a:lnTo>
                    <a:pt x="2102853" y="1645716"/>
                  </a:lnTo>
                  <a:lnTo>
                    <a:pt x="2011426" y="1645716"/>
                  </a:lnTo>
                  <a:lnTo>
                    <a:pt x="2011426" y="1737144"/>
                  </a:lnTo>
                  <a:lnTo>
                    <a:pt x="2102853" y="1737144"/>
                  </a:lnTo>
                  <a:lnTo>
                    <a:pt x="2102853" y="1736737"/>
                  </a:lnTo>
                  <a:lnTo>
                    <a:pt x="2194280" y="1736737"/>
                  </a:lnTo>
                  <a:lnTo>
                    <a:pt x="2194280" y="1737144"/>
                  </a:lnTo>
                  <a:lnTo>
                    <a:pt x="2285708" y="1737144"/>
                  </a:lnTo>
                  <a:lnTo>
                    <a:pt x="2285708" y="1645716"/>
                  </a:lnTo>
                  <a:lnTo>
                    <a:pt x="2194293" y="1645716"/>
                  </a:lnTo>
                  <a:lnTo>
                    <a:pt x="2194280" y="1645297"/>
                  </a:lnTo>
                  <a:lnTo>
                    <a:pt x="2194293" y="1553857"/>
                  </a:lnTo>
                  <a:lnTo>
                    <a:pt x="2102853" y="1553857"/>
                  </a:lnTo>
                  <a:lnTo>
                    <a:pt x="2102853" y="1462862"/>
                  </a:lnTo>
                  <a:lnTo>
                    <a:pt x="2194293" y="1462862"/>
                  </a:lnTo>
                  <a:lnTo>
                    <a:pt x="2194293" y="1279994"/>
                  </a:lnTo>
                  <a:lnTo>
                    <a:pt x="2285708" y="1279994"/>
                  </a:lnTo>
                  <a:lnTo>
                    <a:pt x="2285708" y="1188567"/>
                  </a:lnTo>
                  <a:close/>
                </a:path>
                <a:path w="3383279" h="1737360">
                  <a:moveTo>
                    <a:pt x="2377135" y="457149"/>
                  </a:moveTo>
                  <a:lnTo>
                    <a:pt x="2285708" y="457149"/>
                  </a:lnTo>
                  <a:lnTo>
                    <a:pt x="2194293" y="457149"/>
                  </a:lnTo>
                  <a:lnTo>
                    <a:pt x="2102853" y="457149"/>
                  </a:lnTo>
                  <a:lnTo>
                    <a:pt x="2102853" y="640003"/>
                  </a:lnTo>
                  <a:lnTo>
                    <a:pt x="2194280" y="640003"/>
                  </a:lnTo>
                  <a:lnTo>
                    <a:pt x="2194280" y="822858"/>
                  </a:lnTo>
                  <a:lnTo>
                    <a:pt x="2194280" y="1005713"/>
                  </a:lnTo>
                  <a:lnTo>
                    <a:pt x="2285708" y="1005713"/>
                  </a:lnTo>
                  <a:lnTo>
                    <a:pt x="2285708" y="822858"/>
                  </a:lnTo>
                  <a:lnTo>
                    <a:pt x="2285708" y="548576"/>
                  </a:lnTo>
                  <a:lnTo>
                    <a:pt x="2377135" y="548576"/>
                  </a:lnTo>
                  <a:lnTo>
                    <a:pt x="2377135" y="457149"/>
                  </a:lnTo>
                  <a:close/>
                </a:path>
                <a:path w="3383279" h="1737360">
                  <a:moveTo>
                    <a:pt x="2925711" y="731431"/>
                  </a:moveTo>
                  <a:lnTo>
                    <a:pt x="2834284" y="731431"/>
                  </a:lnTo>
                  <a:lnTo>
                    <a:pt x="2834284" y="639991"/>
                  </a:lnTo>
                  <a:lnTo>
                    <a:pt x="2742857" y="639991"/>
                  </a:lnTo>
                  <a:lnTo>
                    <a:pt x="2742857" y="639457"/>
                  </a:lnTo>
                  <a:lnTo>
                    <a:pt x="2742857" y="457149"/>
                  </a:lnTo>
                  <a:lnTo>
                    <a:pt x="2834284" y="457149"/>
                  </a:lnTo>
                  <a:lnTo>
                    <a:pt x="2834284" y="365709"/>
                  </a:lnTo>
                  <a:lnTo>
                    <a:pt x="2742857" y="365709"/>
                  </a:lnTo>
                  <a:lnTo>
                    <a:pt x="2742857" y="365137"/>
                  </a:lnTo>
                  <a:lnTo>
                    <a:pt x="2742857" y="182257"/>
                  </a:lnTo>
                  <a:lnTo>
                    <a:pt x="2651429" y="182257"/>
                  </a:lnTo>
                  <a:lnTo>
                    <a:pt x="2651429" y="365137"/>
                  </a:lnTo>
                  <a:lnTo>
                    <a:pt x="2651429" y="456577"/>
                  </a:lnTo>
                  <a:lnTo>
                    <a:pt x="2651429" y="457149"/>
                  </a:lnTo>
                  <a:lnTo>
                    <a:pt x="2559989" y="457149"/>
                  </a:lnTo>
                  <a:lnTo>
                    <a:pt x="2559989" y="548017"/>
                  </a:lnTo>
                  <a:lnTo>
                    <a:pt x="2559989" y="548576"/>
                  </a:lnTo>
                  <a:lnTo>
                    <a:pt x="2468575" y="548576"/>
                  </a:lnTo>
                  <a:lnTo>
                    <a:pt x="2468575" y="548017"/>
                  </a:lnTo>
                  <a:lnTo>
                    <a:pt x="2559989" y="548017"/>
                  </a:lnTo>
                  <a:lnTo>
                    <a:pt x="2559989" y="457149"/>
                  </a:lnTo>
                  <a:lnTo>
                    <a:pt x="2559989" y="456577"/>
                  </a:lnTo>
                  <a:lnTo>
                    <a:pt x="2559989" y="365709"/>
                  </a:lnTo>
                  <a:lnTo>
                    <a:pt x="2468575" y="365709"/>
                  </a:lnTo>
                  <a:lnTo>
                    <a:pt x="2468562" y="456577"/>
                  </a:lnTo>
                  <a:lnTo>
                    <a:pt x="2468562" y="457149"/>
                  </a:lnTo>
                  <a:lnTo>
                    <a:pt x="2468562" y="548017"/>
                  </a:lnTo>
                  <a:lnTo>
                    <a:pt x="2468562" y="548576"/>
                  </a:lnTo>
                  <a:lnTo>
                    <a:pt x="2377135" y="548576"/>
                  </a:lnTo>
                  <a:lnTo>
                    <a:pt x="2377135" y="731431"/>
                  </a:lnTo>
                  <a:lnTo>
                    <a:pt x="2468562" y="731431"/>
                  </a:lnTo>
                  <a:lnTo>
                    <a:pt x="2468562" y="822858"/>
                  </a:lnTo>
                  <a:lnTo>
                    <a:pt x="2559989" y="822858"/>
                  </a:lnTo>
                  <a:lnTo>
                    <a:pt x="2559989" y="731431"/>
                  </a:lnTo>
                  <a:lnTo>
                    <a:pt x="2651429" y="731431"/>
                  </a:lnTo>
                  <a:lnTo>
                    <a:pt x="2651429" y="822337"/>
                  </a:lnTo>
                  <a:lnTo>
                    <a:pt x="2742844" y="822337"/>
                  </a:lnTo>
                  <a:lnTo>
                    <a:pt x="2742844" y="822858"/>
                  </a:lnTo>
                  <a:lnTo>
                    <a:pt x="2834284" y="822858"/>
                  </a:lnTo>
                  <a:lnTo>
                    <a:pt x="2925711" y="822858"/>
                  </a:lnTo>
                  <a:lnTo>
                    <a:pt x="2925711" y="731431"/>
                  </a:lnTo>
                  <a:close/>
                </a:path>
                <a:path w="3383279" h="1737360">
                  <a:moveTo>
                    <a:pt x="3108566" y="182854"/>
                  </a:moveTo>
                  <a:lnTo>
                    <a:pt x="3017139" y="182854"/>
                  </a:lnTo>
                  <a:lnTo>
                    <a:pt x="3017139" y="0"/>
                  </a:lnTo>
                  <a:lnTo>
                    <a:pt x="2925711" y="0"/>
                  </a:lnTo>
                  <a:lnTo>
                    <a:pt x="2925711" y="182854"/>
                  </a:lnTo>
                  <a:lnTo>
                    <a:pt x="3017126" y="182854"/>
                  </a:lnTo>
                  <a:lnTo>
                    <a:pt x="3017126" y="274294"/>
                  </a:lnTo>
                  <a:lnTo>
                    <a:pt x="2925711" y="274294"/>
                  </a:lnTo>
                  <a:lnTo>
                    <a:pt x="2925711" y="365721"/>
                  </a:lnTo>
                  <a:lnTo>
                    <a:pt x="3017139" y="365721"/>
                  </a:lnTo>
                  <a:lnTo>
                    <a:pt x="3017139" y="274294"/>
                  </a:lnTo>
                  <a:lnTo>
                    <a:pt x="3108566" y="274294"/>
                  </a:lnTo>
                  <a:lnTo>
                    <a:pt x="3108566" y="182854"/>
                  </a:lnTo>
                  <a:close/>
                </a:path>
                <a:path w="3383279" h="1737360">
                  <a:moveTo>
                    <a:pt x="3199993" y="274294"/>
                  </a:moveTo>
                  <a:lnTo>
                    <a:pt x="3108566" y="274294"/>
                  </a:lnTo>
                  <a:lnTo>
                    <a:pt x="3108566" y="457149"/>
                  </a:lnTo>
                  <a:lnTo>
                    <a:pt x="3108566" y="548576"/>
                  </a:lnTo>
                  <a:lnTo>
                    <a:pt x="3017139" y="548576"/>
                  </a:lnTo>
                  <a:lnTo>
                    <a:pt x="3017139" y="457149"/>
                  </a:lnTo>
                  <a:lnTo>
                    <a:pt x="2925711" y="457149"/>
                  </a:lnTo>
                  <a:lnTo>
                    <a:pt x="2925711" y="548576"/>
                  </a:lnTo>
                  <a:lnTo>
                    <a:pt x="3017126" y="548576"/>
                  </a:lnTo>
                  <a:lnTo>
                    <a:pt x="3017126" y="640003"/>
                  </a:lnTo>
                  <a:lnTo>
                    <a:pt x="3108566" y="640003"/>
                  </a:lnTo>
                  <a:lnTo>
                    <a:pt x="3108566" y="731431"/>
                  </a:lnTo>
                  <a:lnTo>
                    <a:pt x="3017126" y="731431"/>
                  </a:lnTo>
                  <a:lnTo>
                    <a:pt x="3017126" y="822858"/>
                  </a:lnTo>
                  <a:lnTo>
                    <a:pt x="3108566" y="822858"/>
                  </a:lnTo>
                  <a:lnTo>
                    <a:pt x="3199993" y="822858"/>
                  </a:lnTo>
                  <a:lnTo>
                    <a:pt x="3199993" y="457149"/>
                  </a:lnTo>
                  <a:lnTo>
                    <a:pt x="3199993" y="274294"/>
                  </a:lnTo>
                  <a:close/>
                </a:path>
                <a:path w="3383279" h="1737360">
                  <a:moveTo>
                    <a:pt x="3199993" y="0"/>
                  </a:moveTo>
                  <a:lnTo>
                    <a:pt x="3108566" y="0"/>
                  </a:lnTo>
                  <a:lnTo>
                    <a:pt x="3108566" y="91440"/>
                  </a:lnTo>
                  <a:lnTo>
                    <a:pt x="3199993" y="91440"/>
                  </a:lnTo>
                  <a:lnTo>
                    <a:pt x="3199993" y="0"/>
                  </a:lnTo>
                  <a:close/>
                </a:path>
                <a:path w="3383279" h="1737360">
                  <a:moveTo>
                    <a:pt x="3382848" y="731431"/>
                  </a:moveTo>
                  <a:lnTo>
                    <a:pt x="3291421" y="731431"/>
                  </a:lnTo>
                  <a:lnTo>
                    <a:pt x="3291421" y="822858"/>
                  </a:lnTo>
                  <a:lnTo>
                    <a:pt x="3382848" y="822858"/>
                  </a:lnTo>
                  <a:lnTo>
                    <a:pt x="3382848" y="731431"/>
                  </a:lnTo>
                  <a:close/>
                </a:path>
                <a:path w="3383279" h="1737360">
                  <a:moveTo>
                    <a:pt x="3382848" y="365709"/>
                  </a:moveTo>
                  <a:lnTo>
                    <a:pt x="3291421" y="365709"/>
                  </a:lnTo>
                  <a:lnTo>
                    <a:pt x="3291421" y="457149"/>
                  </a:lnTo>
                  <a:lnTo>
                    <a:pt x="3382848" y="457149"/>
                  </a:lnTo>
                  <a:lnTo>
                    <a:pt x="3382848" y="3657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708226" y="4391539"/>
              <a:ext cx="2926080" cy="822960"/>
            </a:xfrm>
            <a:custGeom>
              <a:avLst/>
              <a:gdLst/>
              <a:ahLst/>
              <a:cxnLst/>
              <a:rect l="l" t="t" r="r" b="b"/>
              <a:pathLst>
                <a:path w="2926079" h="822960">
                  <a:moveTo>
                    <a:pt x="91427" y="458368"/>
                  </a:moveTo>
                  <a:lnTo>
                    <a:pt x="0" y="458368"/>
                  </a:lnTo>
                  <a:lnTo>
                    <a:pt x="0" y="549808"/>
                  </a:lnTo>
                  <a:lnTo>
                    <a:pt x="91427" y="549808"/>
                  </a:lnTo>
                  <a:lnTo>
                    <a:pt x="91427" y="458368"/>
                  </a:lnTo>
                  <a:close/>
                </a:path>
                <a:path w="2926079" h="822960">
                  <a:moveTo>
                    <a:pt x="182867" y="732688"/>
                  </a:moveTo>
                  <a:lnTo>
                    <a:pt x="91427" y="732688"/>
                  </a:lnTo>
                  <a:lnTo>
                    <a:pt x="91427" y="641248"/>
                  </a:lnTo>
                  <a:lnTo>
                    <a:pt x="0" y="641248"/>
                  </a:lnTo>
                  <a:lnTo>
                    <a:pt x="0" y="822858"/>
                  </a:lnTo>
                  <a:lnTo>
                    <a:pt x="91427" y="822858"/>
                  </a:lnTo>
                  <a:lnTo>
                    <a:pt x="182867" y="822858"/>
                  </a:lnTo>
                  <a:lnTo>
                    <a:pt x="182867" y="732688"/>
                  </a:lnTo>
                  <a:close/>
                </a:path>
                <a:path w="2926079" h="822960">
                  <a:moveTo>
                    <a:pt x="731431" y="458368"/>
                  </a:moveTo>
                  <a:lnTo>
                    <a:pt x="640003" y="458368"/>
                  </a:lnTo>
                  <a:lnTo>
                    <a:pt x="640003" y="549808"/>
                  </a:lnTo>
                  <a:lnTo>
                    <a:pt x="731431" y="549808"/>
                  </a:lnTo>
                  <a:lnTo>
                    <a:pt x="731431" y="458368"/>
                  </a:lnTo>
                  <a:close/>
                </a:path>
                <a:path w="2926079" h="822960">
                  <a:moveTo>
                    <a:pt x="822858" y="732688"/>
                  </a:moveTo>
                  <a:lnTo>
                    <a:pt x="731431" y="732688"/>
                  </a:lnTo>
                  <a:lnTo>
                    <a:pt x="731431" y="641248"/>
                  </a:lnTo>
                  <a:lnTo>
                    <a:pt x="640003" y="641248"/>
                  </a:lnTo>
                  <a:lnTo>
                    <a:pt x="640003" y="732688"/>
                  </a:lnTo>
                  <a:lnTo>
                    <a:pt x="548576" y="732688"/>
                  </a:lnTo>
                  <a:lnTo>
                    <a:pt x="548576" y="732116"/>
                  </a:lnTo>
                  <a:lnTo>
                    <a:pt x="548576" y="641248"/>
                  </a:lnTo>
                  <a:lnTo>
                    <a:pt x="640003" y="641248"/>
                  </a:lnTo>
                  <a:lnTo>
                    <a:pt x="640003" y="549808"/>
                  </a:lnTo>
                  <a:lnTo>
                    <a:pt x="548576" y="549808"/>
                  </a:lnTo>
                  <a:lnTo>
                    <a:pt x="548576" y="458368"/>
                  </a:lnTo>
                  <a:lnTo>
                    <a:pt x="457149" y="458368"/>
                  </a:lnTo>
                  <a:lnTo>
                    <a:pt x="457149" y="366928"/>
                  </a:lnTo>
                  <a:lnTo>
                    <a:pt x="365709" y="366928"/>
                  </a:lnTo>
                  <a:lnTo>
                    <a:pt x="365709" y="457796"/>
                  </a:lnTo>
                  <a:lnTo>
                    <a:pt x="274281" y="457796"/>
                  </a:lnTo>
                  <a:lnTo>
                    <a:pt x="274281" y="549236"/>
                  </a:lnTo>
                  <a:lnTo>
                    <a:pt x="182867" y="549236"/>
                  </a:lnTo>
                  <a:lnTo>
                    <a:pt x="182867" y="640676"/>
                  </a:lnTo>
                  <a:lnTo>
                    <a:pt x="182867" y="732116"/>
                  </a:lnTo>
                  <a:lnTo>
                    <a:pt x="274281" y="732116"/>
                  </a:lnTo>
                  <a:lnTo>
                    <a:pt x="274281" y="640676"/>
                  </a:lnTo>
                  <a:lnTo>
                    <a:pt x="274294" y="641248"/>
                  </a:lnTo>
                  <a:lnTo>
                    <a:pt x="365709" y="641248"/>
                  </a:lnTo>
                  <a:lnTo>
                    <a:pt x="365709" y="549808"/>
                  </a:lnTo>
                  <a:lnTo>
                    <a:pt x="274294" y="549808"/>
                  </a:lnTo>
                  <a:lnTo>
                    <a:pt x="274294" y="549236"/>
                  </a:lnTo>
                  <a:lnTo>
                    <a:pt x="365709" y="549236"/>
                  </a:lnTo>
                  <a:lnTo>
                    <a:pt x="365709" y="549808"/>
                  </a:lnTo>
                  <a:lnTo>
                    <a:pt x="457149" y="549808"/>
                  </a:lnTo>
                  <a:lnTo>
                    <a:pt x="548563" y="549808"/>
                  </a:lnTo>
                  <a:lnTo>
                    <a:pt x="548563" y="640676"/>
                  </a:lnTo>
                  <a:lnTo>
                    <a:pt x="457149" y="640676"/>
                  </a:lnTo>
                  <a:lnTo>
                    <a:pt x="457149" y="641248"/>
                  </a:lnTo>
                  <a:lnTo>
                    <a:pt x="365709" y="641248"/>
                  </a:lnTo>
                  <a:lnTo>
                    <a:pt x="365709" y="822858"/>
                  </a:lnTo>
                  <a:lnTo>
                    <a:pt x="457149" y="822858"/>
                  </a:lnTo>
                  <a:lnTo>
                    <a:pt x="457149" y="822286"/>
                  </a:lnTo>
                  <a:lnTo>
                    <a:pt x="548563" y="822286"/>
                  </a:lnTo>
                  <a:lnTo>
                    <a:pt x="548563" y="822858"/>
                  </a:lnTo>
                  <a:lnTo>
                    <a:pt x="640003" y="822858"/>
                  </a:lnTo>
                  <a:lnTo>
                    <a:pt x="731431" y="822858"/>
                  </a:lnTo>
                  <a:lnTo>
                    <a:pt x="822858" y="822858"/>
                  </a:lnTo>
                  <a:lnTo>
                    <a:pt x="822858" y="732688"/>
                  </a:lnTo>
                  <a:close/>
                </a:path>
                <a:path w="2926079" h="822960">
                  <a:moveTo>
                    <a:pt x="914285" y="458368"/>
                  </a:moveTo>
                  <a:lnTo>
                    <a:pt x="822858" y="458368"/>
                  </a:lnTo>
                  <a:lnTo>
                    <a:pt x="822858" y="549808"/>
                  </a:lnTo>
                  <a:lnTo>
                    <a:pt x="914285" y="549808"/>
                  </a:lnTo>
                  <a:lnTo>
                    <a:pt x="914285" y="458368"/>
                  </a:lnTo>
                  <a:close/>
                </a:path>
                <a:path w="2926079" h="822960">
                  <a:moveTo>
                    <a:pt x="1371434" y="457796"/>
                  </a:moveTo>
                  <a:lnTo>
                    <a:pt x="1279994" y="457796"/>
                  </a:lnTo>
                  <a:lnTo>
                    <a:pt x="1279994" y="549236"/>
                  </a:lnTo>
                  <a:lnTo>
                    <a:pt x="1279994" y="549808"/>
                  </a:lnTo>
                  <a:lnTo>
                    <a:pt x="1188567" y="549808"/>
                  </a:lnTo>
                  <a:lnTo>
                    <a:pt x="1097153" y="549808"/>
                  </a:lnTo>
                  <a:lnTo>
                    <a:pt x="1005713" y="549808"/>
                  </a:lnTo>
                  <a:lnTo>
                    <a:pt x="914285" y="549808"/>
                  </a:lnTo>
                  <a:lnTo>
                    <a:pt x="914285" y="641248"/>
                  </a:lnTo>
                  <a:lnTo>
                    <a:pt x="822858" y="641248"/>
                  </a:lnTo>
                  <a:lnTo>
                    <a:pt x="822858" y="732688"/>
                  </a:lnTo>
                  <a:lnTo>
                    <a:pt x="914285" y="732688"/>
                  </a:lnTo>
                  <a:lnTo>
                    <a:pt x="914285" y="822858"/>
                  </a:lnTo>
                  <a:lnTo>
                    <a:pt x="1005713" y="822858"/>
                  </a:lnTo>
                  <a:lnTo>
                    <a:pt x="1005713" y="732688"/>
                  </a:lnTo>
                  <a:lnTo>
                    <a:pt x="1097140" y="732688"/>
                  </a:lnTo>
                  <a:lnTo>
                    <a:pt x="1097140" y="822858"/>
                  </a:lnTo>
                  <a:lnTo>
                    <a:pt x="1188567" y="822858"/>
                  </a:lnTo>
                  <a:lnTo>
                    <a:pt x="1279994" y="822858"/>
                  </a:lnTo>
                  <a:lnTo>
                    <a:pt x="1279994" y="732688"/>
                  </a:lnTo>
                  <a:lnTo>
                    <a:pt x="1188567" y="732688"/>
                  </a:lnTo>
                  <a:lnTo>
                    <a:pt x="1188567" y="641248"/>
                  </a:lnTo>
                  <a:lnTo>
                    <a:pt x="1279994" y="641248"/>
                  </a:lnTo>
                  <a:lnTo>
                    <a:pt x="1279994" y="640676"/>
                  </a:lnTo>
                  <a:lnTo>
                    <a:pt x="1371422" y="640676"/>
                  </a:lnTo>
                  <a:lnTo>
                    <a:pt x="1371422" y="549236"/>
                  </a:lnTo>
                  <a:lnTo>
                    <a:pt x="1371434" y="457796"/>
                  </a:lnTo>
                  <a:close/>
                </a:path>
                <a:path w="2926079" h="822960">
                  <a:moveTo>
                    <a:pt x="1462849" y="641248"/>
                  </a:moveTo>
                  <a:lnTo>
                    <a:pt x="1371422" y="641248"/>
                  </a:lnTo>
                  <a:lnTo>
                    <a:pt x="1371422" y="732688"/>
                  </a:lnTo>
                  <a:lnTo>
                    <a:pt x="1462849" y="732688"/>
                  </a:lnTo>
                  <a:lnTo>
                    <a:pt x="1462849" y="641248"/>
                  </a:lnTo>
                  <a:close/>
                </a:path>
                <a:path w="2926079" h="822960">
                  <a:moveTo>
                    <a:pt x="1554289" y="0"/>
                  </a:moveTo>
                  <a:lnTo>
                    <a:pt x="1462849" y="0"/>
                  </a:lnTo>
                  <a:lnTo>
                    <a:pt x="1462849" y="91427"/>
                  </a:lnTo>
                  <a:lnTo>
                    <a:pt x="1554289" y="91427"/>
                  </a:lnTo>
                  <a:lnTo>
                    <a:pt x="1554289" y="0"/>
                  </a:lnTo>
                  <a:close/>
                </a:path>
                <a:path w="2926079" h="822960">
                  <a:moveTo>
                    <a:pt x="1919986" y="731418"/>
                  </a:moveTo>
                  <a:lnTo>
                    <a:pt x="1828571" y="731418"/>
                  </a:lnTo>
                  <a:lnTo>
                    <a:pt x="1737144" y="731418"/>
                  </a:lnTo>
                  <a:lnTo>
                    <a:pt x="1645716" y="731418"/>
                  </a:lnTo>
                  <a:lnTo>
                    <a:pt x="1645716" y="640003"/>
                  </a:lnTo>
                  <a:lnTo>
                    <a:pt x="1554289" y="640003"/>
                  </a:lnTo>
                  <a:lnTo>
                    <a:pt x="1554289" y="731431"/>
                  </a:lnTo>
                  <a:lnTo>
                    <a:pt x="1645704" y="731431"/>
                  </a:lnTo>
                  <a:lnTo>
                    <a:pt x="1645704" y="822858"/>
                  </a:lnTo>
                  <a:lnTo>
                    <a:pt x="1737144" y="822858"/>
                  </a:lnTo>
                  <a:lnTo>
                    <a:pt x="1828571" y="822858"/>
                  </a:lnTo>
                  <a:lnTo>
                    <a:pt x="1919986" y="822858"/>
                  </a:lnTo>
                  <a:lnTo>
                    <a:pt x="1919986" y="731418"/>
                  </a:lnTo>
                  <a:close/>
                </a:path>
                <a:path w="2926079" h="822960">
                  <a:moveTo>
                    <a:pt x="2011426" y="547966"/>
                  </a:moveTo>
                  <a:lnTo>
                    <a:pt x="1919998" y="547966"/>
                  </a:lnTo>
                  <a:lnTo>
                    <a:pt x="1919998" y="548563"/>
                  </a:lnTo>
                  <a:lnTo>
                    <a:pt x="1828571" y="548563"/>
                  </a:lnTo>
                  <a:lnTo>
                    <a:pt x="1828571" y="640003"/>
                  </a:lnTo>
                  <a:lnTo>
                    <a:pt x="1919986" y="640003"/>
                  </a:lnTo>
                  <a:lnTo>
                    <a:pt x="1919998" y="730846"/>
                  </a:lnTo>
                  <a:lnTo>
                    <a:pt x="2011426" y="730846"/>
                  </a:lnTo>
                  <a:lnTo>
                    <a:pt x="2011426" y="547966"/>
                  </a:lnTo>
                  <a:close/>
                </a:path>
                <a:path w="2926079" h="822960">
                  <a:moveTo>
                    <a:pt x="2011426" y="273646"/>
                  </a:moveTo>
                  <a:lnTo>
                    <a:pt x="1919998" y="273646"/>
                  </a:lnTo>
                  <a:lnTo>
                    <a:pt x="1919998" y="0"/>
                  </a:lnTo>
                  <a:lnTo>
                    <a:pt x="1828571" y="0"/>
                  </a:lnTo>
                  <a:lnTo>
                    <a:pt x="1737144" y="0"/>
                  </a:lnTo>
                  <a:lnTo>
                    <a:pt x="1737144" y="596"/>
                  </a:lnTo>
                  <a:lnTo>
                    <a:pt x="1645704" y="596"/>
                  </a:lnTo>
                  <a:lnTo>
                    <a:pt x="1645704" y="91427"/>
                  </a:lnTo>
                  <a:lnTo>
                    <a:pt x="1554289" y="91427"/>
                  </a:lnTo>
                  <a:lnTo>
                    <a:pt x="1554289" y="182854"/>
                  </a:lnTo>
                  <a:lnTo>
                    <a:pt x="1462849" y="182854"/>
                  </a:lnTo>
                  <a:lnTo>
                    <a:pt x="1462849" y="640003"/>
                  </a:lnTo>
                  <a:lnTo>
                    <a:pt x="1554289" y="640003"/>
                  </a:lnTo>
                  <a:lnTo>
                    <a:pt x="1554289" y="457149"/>
                  </a:lnTo>
                  <a:lnTo>
                    <a:pt x="1645704" y="457149"/>
                  </a:lnTo>
                  <a:lnTo>
                    <a:pt x="1645704" y="548563"/>
                  </a:lnTo>
                  <a:lnTo>
                    <a:pt x="1737144" y="548563"/>
                  </a:lnTo>
                  <a:lnTo>
                    <a:pt x="1737144" y="365709"/>
                  </a:lnTo>
                  <a:lnTo>
                    <a:pt x="1645716" y="365709"/>
                  </a:lnTo>
                  <a:lnTo>
                    <a:pt x="1645716" y="365086"/>
                  </a:lnTo>
                  <a:lnTo>
                    <a:pt x="1645704" y="365709"/>
                  </a:lnTo>
                  <a:lnTo>
                    <a:pt x="1554289" y="365709"/>
                  </a:lnTo>
                  <a:lnTo>
                    <a:pt x="1554289" y="182867"/>
                  </a:lnTo>
                  <a:lnTo>
                    <a:pt x="1645704" y="182867"/>
                  </a:lnTo>
                  <a:lnTo>
                    <a:pt x="1645704" y="183476"/>
                  </a:lnTo>
                  <a:lnTo>
                    <a:pt x="1645716" y="365086"/>
                  </a:lnTo>
                  <a:lnTo>
                    <a:pt x="1737144" y="365086"/>
                  </a:lnTo>
                  <a:lnTo>
                    <a:pt x="1737144" y="365709"/>
                  </a:lnTo>
                  <a:lnTo>
                    <a:pt x="1828571" y="365709"/>
                  </a:lnTo>
                  <a:lnTo>
                    <a:pt x="1828571" y="274281"/>
                  </a:lnTo>
                  <a:lnTo>
                    <a:pt x="1737144" y="274281"/>
                  </a:lnTo>
                  <a:lnTo>
                    <a:pt x="1737144" y="182867"/>
                  </a:lnTo>
                  <a:lnTo>
                    <a:pt x="1828571" y="182867"/>
                  </a:lnTo>
                  <a:lnTo>
                    <a:pt x="1828571" y="274281"/>
                  </a:lnTo>
                  <a:lnTo>
                    <a:pt x="1919986" y="274281"/>
                  </a:lnTo>
                  <a:lnTo>
                    <a:pt x="1919986" y="365086"/>
                  </a:lnTo>
                  <a:lnTo>
                    <a:pt x="1919986" y="365709"/>
                  </a:lnTo>
                  <a:lnTo>
                    <a:pt x="1828571" y="365709"/>
                  </a:lnTo>
                  <a:lnTo>
                    <a:pt x="1828571" y="457149"/>
                  </a:lnTo>
                  <a:lnTo>
                    <a:pt x="1919986" y="457149"/>
                  </a:lnTo>
                  <a:lnTo>
                    <a:pt x="1919986" y="456526"/>
                  </a:lnTo>
                  <a:lnTo>
                    <a:pt x="1919998" y="457149"/>
                  </a:lnTo>
                  <a:lnTo>
                    <a:pt x="2011426" y="457149"/>
                  </a:lnTo>
                  <a:lnTo>
                    <a:pt x="2011426" y="365709"/>
                  </a:lnTo>
                  <a:lnTo>
                    <a:pt x="1919998" y="365709"/>
                  </a:lnTo>
                  <a:lnTo>
                    <a:pt x="1919998" y="365086"/>
                  </a:lnTo>
                  <a:lnTo>
                    <a:pt x="2011426" y="365086"/>
                  </a:lnTo>
                  <a:lnTo>
                    <a:pt x="2011426" y="273646"/>
                  </a:lnTo>
                  <a:close/>
                </a:path>
                <a:path w="2926079" h="822960">
                  <a:moveTo>
                    <a:pt x="2102853" y="731418"/>
                  </a:moveTo>
                  <a:lnTo>
                    <a:pt x="2011426" y="731418"/>
                  </a:lnTo>
                  <a:lnTo>
                    <a:pt x="1919998" y="731418"/>
                  </a:lnTo>
                  <a:lnTo>
                    <a:pt x="1919998" y="822858"/>
                  </a:lnTo>
                  <a:lnTo>
                    <a:pt x="2011426" y="822858"/>
                  </a:lnTo>
                  <a:lnTo>
                    <a:pt x="2102853" y="822858"/>
                  </a:lnTo>
                  <a:lnTo>
                    <a:pt x="2102853" y="731418"/>
                  </a:lnTo>
                  <a:close/>
                </a:path>
                <a:path w="2926079" h="822960">
                  <a:moveTo>
                    <a:pt x="2285708" y="731418"/>
                  </a:moveTo>
                  <a:lnTo>
                    <a:pt x="2194280" y="731418"/>
                  </a:lnTo>
                  <a:lnTo>
                    <a:pt x="2194280" y="822858"/>
                  </a:lnTo>
                  <a:lnTo>
                    <a:pt x="2285708" y="822858"/>
                  </a:lnTo>
                  <a:lnTo>
                    <a:pt x="2285708" y="731418"/>
                  </a:lnTo>
                  <a:close/>
                </a:path>
                <a:path w="2926079" h="822960">
                  <a:moveTo>
                    <a:pt x="2468575" y="731418"/>
                  </a:moveTo>
                  <a:close/>
                </a:path>
                <a:path w="2926079" h="822960">
                  <a:moveTo>
                    <a:pt x="2651429" y="640003"/>
                  </a:moveTo>
                  <a:lnTo>
                    <a:pt x="2559989" y="640003"/>
                  </a:lnTo>
                  <a:lnTo>
                    <a:pt x="2559989" y="731431"/>
                  </a:lnTo>
                  <a:lnTo>
                    <a:pt x="2651429" y="731431"/>
                  </a:lnTo>
                  <a:lnTo>
                    <a:pt x="2651429" y="640003"/>
                  </a:lnTo>
                  <a:close/>
                </a:path>
                <a:path w="2926079" h="822960">
                  <a:moveTo>
                    <a:pt x="2742857" y="365709"/>
                  </a:moveTo>
                  <a:lnTo>
                    <a:pt x="2651429" y="365709"/>
                  </a:lnTo>
                  <a:lnTo>
                    <a:pt x="2559989" y="365709"/>
                  </a:lnTo>
                  <a:lnTo>
                    <a:pt x="2559989" y="456526"/>
                  </a:lnTo>
                  <a:lnTo>
                    <a:pt x="2559989" y="457136"/>
                  </a:lnTo>
                  <a:lnTo>
                    <a:pt x="2468575" y="457136"/>
                  </a:lnTo>
                  <a:lnTo>
                    <a:pt x="2468575" y="456526"/>
                  </a:lnTo>
                  <a:lnTo>
                    <a:pt x="2559989" y="456526"/>
                  </a:lnTo>
                  <a:lnTo>
                    <a:pt x="2559989" y="365709"/>
                  </a:lnTo>
                  <a:lnTo>
                    <a:pt x="2559989" y="365086"/>
                  </a:lnTo>
                  <a:lnTo>
                    <a:pt x="2468562" y="365086"/>
                  </a:lnTo>
                  <a:lnTo>
                    <a:pt x="2468562" y="456526"/>
                  </a:lnTo>
                  <a:lnTo>
                    <a:pt x="2377135" y="456526"/>
                  </a:lnTo>
                  <a:lnTo>
                    <a:pt x="2377135" y="639406"/>
                  </a:lnTo>
                  <a:lnTo>
                    <a:pt x="2377135" y="730846"/>
                  </a:lnTo>
                  <a:lnTo>
                    <a:pt x="2468562" y="730846"/>
                  </a:lnTo>
                  <a:lnTo>
                    <a:pt x="2468562" y="639406"/>
                  </a:lnTo>
                  <a:lnTo>
                    <a:pt x="2468575" y="640003"/>
                  </a:lnTo>
                  <a:lnTo>
                    <a:pt x="2559989" y="640003"/>
                  </a:lnTo>
                  <a:lnTo>
                    <a:pt x="2559989" y="548563"/>
                  </a:lnTo>
                  <a:lnTo>
                    <a:pt x="2651429" y="548563"/>
                  </a:lnTo>
                  <a:lnTo>
                    <a:pt x="2651429" y="457149"/>
                  </a:lnTo>
                  <a:lnTo>
                    <a:pt x="2742857" y="457149"/>
                  </a:lnTo>
                  <a:lnTo>
                    <a:pt x="2742857" y="365709"/>
                  </a:lnTo>
                  <a:close/>
                </a:path>
                <a:path w="2926079" h="822960">
                  <a:moveTo>
                    <a:pt x="2834284" y="731418"/>
                  </a:moveTo>
                  <a:lnTo>
                    <a:pt x="2742857" y="731418"/>
                  </a:lnTo>
                  <a:lnTo>
                    <a:pt x="2742857" y="822858"/>
                  </a:lnTo>
                  <a:lnTo>
                    <a:pt x="2834284" y="822858"/>
                  </a:lnTo>
                  <a:lnTo>
                    <a:pt x="2834284" y="731418"/>
                  </a:lnTo>
                  <a:close/>
                </a:path>
                <a:path w="2926079" h="822960">
                  <a:moveTo>
                    <a:pt x="2925711" y="548563"/>
                  </a:moveTo>
                  <a:lnTo>
                    <a:pt x="2834284" y="548563"/>
                  </a:lnTo>
                  <a:lnTo>
                    <a:pt x="2834284" y="640003"/>
                  </a:lnTo>
                  <a:lnTo>
                    <a:pt x="2925711" y="640003"/>
                  </a:lnTo>
                  <a:lnTo>
                    <a:pt x="2925711" y="548563"/>
                  </a:lnTo>
                  <a:close/>
                </a:path>
                <a:path w="2926079" h="822960">
                  <a:moveTo>
                    <a:pt x="2925711" y="365709"/>
                  </a:moveTo>
                  <a:lnTo>
                    <a:pt x="2834284" y="365709"/>
                  </a:lnTo>
                  <a:lnTo>
                    <a:pt x="2834284" y="457149"/>
                  </a:lnTo>
                  <a:lnTo>
                    <a:pt x="2925711" y="457149"/>
                  </a:lnTo>
                  <a:lnTo>
                    <a:pt x="2925711" y="3657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708226" y="4208684"/>
              <a:ext cx="3383279" cy="822960"/>
            </a:xfrm>
            <a:custGeom>
              <a:avLst/>
              <a:gdLst/>
              <a:ahLst/>
              <a:cxnLst/>
              <a:rect l="l" t="t" r="r" b="b"/>
              <a:pathLst>
                <a:path w="3383279" h="822960">
                  <a:moveTo>
                    <a:pt x="182867" y="549783"/>
                  </a:moveTo>
                  <a:lnTo>
                    <a:pt x="91427" y="549783"/>
                  </a:lnTo>
                  <a:lnTo>
                    <a:pt x="91427" y="641223"/>
                  </a:lnTo>
                  <a:lnTo>
                    <a:pt x="182867" y="641223"/>
                  </a:lnTo>
                  <a:lnTo>
                    <a:pt x="182867" y="549783"/>
                  </a:lnTo>
                  <a:close/>
                </a:path>
                <a:path w="3383279" h="822960">
                  <a:moveTo>
                    <a:pt x="457149" y="1143"/>
                  </a:moveTo>
                  <a:lnTo>
                    <a:pt x="365709" y="1143"/>
                  </a:lnTo>
                  <a:lnTo>
                    <a:pt x="274294" y="1143"/>
                  </a:lnTo>
                  <a:lnTo>
                    <a:pt x="182867" y="1143"/>
                  </a:lnTo>
                  <a:lnTo>
                    <a:pt x="182867" y="275463"/>
                  </a:lnTo>
                  <a:lnTo>
                    <a:pt x="274281" y="275463"/>
                  </a:lnTo>
                  <a:lnTo>
                    <a:pt x="365709" y="275463"/>
                  </a:lnTo>
                  <a:lnTo>
                    <a:pt x="457149" y="275463"/>
                  </a:lnTo>
                  <a:lnTo>
                    <a:pt x="457149" y="1143"/>
                  </a:lnTo>
                  <a:close/>
                </a:path>
                <a:path w="3383279" h="822960">
                  <a:moveTo>
                    <a:pt x="640003" y="549783"/>
                  </a:moveTo>
                  <a:lnTo>
                    <a:pt x="548563" y="549783"/>
                  </a:lnTo>
                  <a:lnTo>
                    <a:pt x="548563" y="641223"/>
                  </a:lnTo>
                  <a:lnTo>
                    <a:pt x="640003" y="641223"/>
                  </a:lnTo>
                  <a:lnTo>
                    <a:pt x="640003" y="549783"/>
                  </a:lnTo>
                  <a:close/>
                </a:path>
                <a:path w="3383279" h="822960">
                  <a:moveTo>
                    <a:pt x="640003" y="571"/>
                  </a:moveTo>
                  <a:lnTo>
                    <a:pt x="548563" y="571"/>
                  </a:lnTo>
                  <a:lnTo>
                    <a:pt x="548563" y="366331"/>
                  </a:lnTo>
                  <a:lnTo>
                    <a:pt x="548563" y="366903"/>
                  </a:lnTo>
                  <a:lnTo>
                    <a:pt x="91427" y="366903"/>
                  </a:lnTo>
                  <a:lnTo>
                    <a:pt x="91427" y="1143"/>
                  </a:lnTo>
                  <a:lnTo>
                    <a:pt x="0" y="1143"/>
                  </a:lnTo>
                  <a:lnTo>
                    <a:pt x="0" y="458343"/>
                  </a:lnTo>
                  <a:lnTo>
                    <a:pt x="91427" y="458343"/>
                  </a:lnTo>
                  <a:lnTo>
                    <a:pt x="182867" y="458343"/>
                  </a:lnTo>
                  <a:lnTo>
                    <a:pt x="548563" y="458343"/>
                  </a:lnTo>
                  <a:lnTo>
                    <a:pt x="548563" y="457771"/>
                  </a:lnTo>
                  <a:lnTo>
                    <a:pt x="548576" y="458343"/>
                  </a:lnTo>
                  <a:lnTo>
                    <a:pt x="640003" y="458343"/>
                  </a:lnTo>
                  <a:lnTo>
                    <a:pt x="640003" y="366903"/>
                  </a:lnTo>
                  <a:lnTo>
                    <a:pt x="548576" y="366903"/>
                  </a:lnTo>
                  <a:lnTo>
                    <a:pt x="548576" y="366331"/>
                  </a:lnTo>
                  <a:lnTo>
                    <a:pt x="640003" y="366331"/>
                  </a:lnTo>
                  <a:lnTo>
                    <a:pt x="640003" y="571"/>
                  </a:lnTo>
                  <a:close/>
                </a:path>
                <a:path w="3383279" h="822960">
                  <a:moveTo>
                    <a:pt x="822858" y="549783"/>
                  </a:moveTo>
                  <a:lnTo>
                    <a:pt x="731431" y="549783"/>
                  </a:lnTo>
                  <a:lnTo>
                    <a:pt x="731431" y="641223"/>
                  </a:lnTo>
                  <a:lnTo>
                    <a:pt x="822858" y="641223"/>
                  </a:lnTo>
                  <a:lnTo>
                    <a:pt x="822858" y="549783"/>
                  </a:lnTo>
                  <a:close/>
                </a:path>
                <a:path w="3383279" h="822960">
                  <a:moveTo>
                    <a:pt x="914285" y="1143"/>
                  </a:moveTo>
                  <a:lnTo>
                    <a:pt x="822858" y="1143"/>
                  </a:lnTo>
                  <a:lnTo>
                    <a:pt x="731431" y="1143"/>
                  </a:lnTo>
                  <a:lnTo>
                    <a:pt x="731431" y="92583"/>
                  </a:lnTo>
                  <a:lnTo>
                    <a:pt x="822858" y="92583"/>
                  </a:lnTo>
                  <a:lnTo>
                    <a:pt x="914285" y="92583"/>
                  </a:lnTo>
                  <a:lnTo>
                    <a:pt x="914285" y="1143"/>
                  </a:lnTo>
                  <a:close/>
                </a:path>
                <a:path w="3383279" h="822960">
                  <a:moveTo>
                    <a:pt x="1005713" y="92583"/>
                  </a:moveTo>
                  <a:lnTo>
                    <a:pt x="914285" y="92583"/>
                  </a:lnTo>
                  <a:lnTo>
                    <a:pt x="914285" y="184023"/>
                  </a:lnTo>
                  <a:lnTo>
                    <a:pt x="1005713" y="184023"/>
                  </a:lnTo>
                  <a:lnTo>
                    <a:pt x="1005713" y="92583"/>
                  </a:lnTo>
                  <a:close/>
                </a:path>
                <a:path w="3383279" h="822960">
                  <a:moveTo>
                    <a:pt x="1462849" y="549211"/>
                  </a:moveTo>
                  <a:lnTo>
                    <a:pt x="1371422" y="549211"/>
                  </a:lnTo>
                  <a:lnTo>
                    <a:pt x="1371422" y="640651"/>
                  </a:lnTo>
                  <a:lnTo>
                    <a:pt x="1371422" y="732091"/>
                  </a:lnTo>
                  <a:lnTo>
                    <a:pt x="1371434" y="732663"/>
                  </a:lnTo>
                  <a:lnTo>
                    <a:pt x="1462849" y="732663"/>
                  </a:lnTo>
                  <a:lnTo>
                    <a:pt x="1462849" y="641223"/>
                  </a:lnTo>
                  <a:lnTo>
                    <a:pt x="1371434" y="641223"/>
                  </a:lnTo>
                  <a:lnTo>
                    <a:pt x="1371434" y="640651"/>
                  </a:lnTo>
                  <a:lnTo>
                    <a:pt x="1462849" y="640651"/>
                  </a:lnTo>
                  <a:lnTo>
                    <a:pt x="1462849" y="549211"/>
                  </a:lnTo>
                  <a:close/>
                </a:path>
                <a:path w="3383279" h="822960">
                  <a:moveTo>
                    <a:pt x="1462849" y="92583"/>
                  </a:moveTo>
                  <a:lnTo>
                    <a:pt x="1371434" y="92583"/>
                  </a:lnTo>
                  <a:lnTo>
                    <a:pt x="1371422" y="92011"/>
                  </a:lnTo>
                  <a:lnTo>
                    <a:pt x="1279994" y="92011"/>
                  </a:lnTo>
                  <a:lnTo>
                    <a:pt x="1279994" y="366903"/>
                  </a:lnTo>
                  <a:lnTo>
                    <a:pt x="1279994" y="458343"/>
                  </a:lnTo>
                  <a:lnTo>
                    <a:pt x="1188567" y="458343"/>
                  </a:lnTo>
                  <a:lnTo>
                    <a:pt x="1097153" y="458343"/>
                  </a:lnTo>
                  <a:lnTo>
                    <a:pt x="1097153" y="457771"/>
                  </a:lnTo>
                  <a:lnTo>
                    <a:pt x="1188567" y="457771"/>
                  </a:lnTo>
                  <a:lnTo>
                    <a:pt x="1188567" y="366903"/>
                  </a:lnTo>
                  <a:lnTo>
                    <a:pt x="1279994" y="366903"/>
                  </a:lnTo>
                  <a:lnTo>
                    <a:pt x="1279994" y="92011"/>
                  </a:lnTo>
                  <a:lnTo>
                    <a:pt x="1279994" y="1143"/>
                  </a:lnTo>
                  <a:lnTo>
                    <a:pt x="1188567" y="1143"/>
                  </a:lnTo>
                  <a:lnTo>
                    <a:pt x="1097140" y="1143"/>
                  </a:lnTo>
                  <a:lnTo>
                    <a:pt x="1097140" y="92583"/>
                  </a:lnTo>
                  <a:lnTo>
                    <a:pt x="1188567" y="92583"/>
                  </a:lnTo>
                  <a:lnTo>
                    <a:pt x="1188567" y="183451"/>
                  </a:lnTo>
                  <a:lnTo>
                    <a:pt x="1097140" y="183451"/>
                  </a:lnTo>
                  <a:lnTo>
                    <a:pt x="1097140" y="457771"/>
                  </a:lnTo>
                  <a:lnTo>
                    <a:pt x="1005713" y="457771"/>
                  </a:lnTo>
                  <a:lnTo>
                    <a:pt x="1005713" y="275463"/>
                  </a:lnTo>
                  <a:lnTo>
                    <a:pt x="914285" y="275463"/>
                  </a:lnTo>
                  <a:lnTo>
                    <a:pt x="822858" y="275463"/>
                  </a:lnTo>
                  <a:lnTo>
                    <a:pt x="822858" y="184023"/>
                  </a:lnTo>
                  <a:lnTo>
                    <a:pt x="731431" y="184023"/>
                  </a:lnTo>
                  <a:lnTo>
                    <a:pt x="731431" y="458343"/>
                  </a:lnTo>
                  <a:lnTo>
                    <a:pt x="822858" y="458343"/>
                  </a:lnTo>
                  <a:lnTo>
                    <a:pt x="822858" y="366903"/>
                  </a:lnTo>
                  <a:lnTo>
                    <a:pt x="914285" y="366903"/>
                  </a:lnTo>
                  <a:lnTo>
                    <a:pt x="914285" y="458343"/>
                  </a:lnTo>
                  <a:lnTo>
                    <a:pt x="822858" y="458343"/>
                  </a:lnTo>
                  <a:lnTo>
                    <a:pt x="822858" y="549783"/>
                  </a:lnTo>
                  <a:lnTo>
                    <a:pt x="914285" y="549783"/>
                  </a:lnTo>
                  <a:lnTo>
                    <a:pt x="914285" y="641223"/>
                  </a:lnTo>
                  <a:lnTo>
                    <a:pt x="1005713" y="641223"/>
                  </a:lnTo>
                  <a:lnTo>
                    <a:pt x="1005713" y="640651"/>
                  </a:lnTo>
                  <a:lnTo>
                    <a:pt x="1097140" y="640651"/>
                  </a:lnTo>
                  <a:lnTo>
                    <a:pt x="1097140" y="549211"/>
                  </a:lnTo>
                  <a:lnTo>
                    <a:pt x="1097153" y="549783"/>
                  </a:lnTo>
                  <a:lnTo>
                    <a:pt x="1188567" y="549783"/>
                  </a:lnTo>
                  <a:lnTo>
                    <a:pt x="1188567" y="641223"/>
                  </a:lnTo>
                  <a:lnTo>
                    <a:pt x="1279994" y="641223"/>
                  </a:lnTo>
                  <a:lnTo>
                    <a:pt x="1279994" y="549211"/>
                  </a:lnTo>
                  <a:lnTo>
                    <a:pt x="1371422" y="549211"/>
                  </a:lnTo>
                  <a:lnTo>
                    <a:pt x="1371422" y="366903"/>
                  </a:lnTo>
                  <a:lnTo>
                    <a:pt x="1462849" y="366903"/>
                  </a:lnTo>
                  <a:lnTo>
                    <a:pt x="1462849" y="92583"/>
                  </a:lnTo>
                  <a:close/>
                </a:path>
                <a:path w="3383279" h="822960">
                  <a:moveTo>
                    <a:pt x="2468575" y="365709"/>
                  </a:moveTo>
                  <a:lnTo>
                    <a:pt x="2377135" y="365709"/>
                  </a:lnTo>
                  <a:lnTo>
                    <a:pt x="2377135" y="274281"/>
                  </a:lnTo>
                  <a:lnTo>
                    <a:pt x="2468562" y="274281"/>
                  </a:lnTo>
                  <a:lnTo>
                    <a:pt x="2468562" y="182854"/>
                  </a:lnTo>
                  <a:lnTo>
                    <a:pt x="2377135" y="182854"/>
                  </a:lnTo>
                  <a:lnTo>
                    <a:pt x="2377135" y="91414"/>
                  </a:lnTo>
                  <a:lnTo>
                    <a:pt x="2285708" y="91414"/>
                  </a:lnTo>
                  <a:lnTo>
                    <a:pt x="2285708" y="0"/>
                  </a:lnTo>
                  <a:lnTo>
                    <a:pt x="2194280" y="0"/>
                  </a:lnTo>
                  <a:lnTo>
                    <a:pt x="2194280" y="91427"/>
                  </a:lnTo>
                  <a:lnTo>
                    <a:pt x="2285708" y="91427"/>
                  </a:lnTo>
                  <a:lnTo>
                    <a:pt x="2285708" y="365709"/>
                  </a:lnTo>
                  <a:lnTo>
                    <a:pt x="2194280" y="365709"/>
                  </a:lnTo>
                  <a:lnTo>
                    <a:pt x="2194280" y="457136"/>
                  </a:lnTo>
                  <a:lnTo>
                    <a:pt x="2194280" y="548563"/>
                  </a:lnTo>
                  <a:lnTo>
                    <a:pt x="2194280" y="639991"/>
                  </a:lnTo>
                  <a:lnTo>
                    <a:pt x="2102853" y="639991"/>
                  </a:lnTo>
                  <a:lnTo>
                    <a:pt x="2102853" y="548563"/>
                  </a:lnTo>
                  <a:lnTo>
                    <a:pt x="2194280" y="548563"/>
                  </a:lnTo>
                  <a:lnTo>
                    <a:pt x="2194280" y="457136"/>
                  </a:lnTo>
                  <a:lnTo>
                    <a:pt x="2102853" y="457136"/>
                  </a:lnTo>
                  <a:lnTo>
                    <a:pt x="2102853" y="274281"/>
                  </a:lnTo>
                  <a:lnTo>
                    <a:pt x="2194293" y="274281"/>
                  </a:lnTo>
                  <a:lnTo>
                    <a:pt x="2194293" y="182854"/>
                  </a:lnTo>
                  <a:lnTo>
                    <a:pt x="2102853" y="182854"/>
                  </a:lnTo>
                  <a:lnTo>
                    <a:pt x="2102853" y="91414"/>
                  </a:lnTo>
                  <a:lnTo>
                    <a:pt x="2011426" y="91414"/>
                  </a:lnTo>
                  <a:lnTo>
                    <a:pt x="2011426" y="640003"/>
                  </a:lnTo>
                  <a:lnTo>
                    <a:pt x="2102853" y="640003"/>
                  </a:lnTo>
                  <a:lnTo>
                    <a:pt x="2102853" y="731418"/>
                  </a:lnTo>
                  <a:lnTo>
                    <a:pt x="2011426" y="731418"/>
                  </a:lnTo>
                  <a:lnTo>
                    <a:pt x="2011426" y="822858"/>
                  </a:lnTo>
                  <a:lnTo>
                    <a:pt x="2102853" y="822858"/>
                  </a:lnTo>
                  <a:lnTo>
                    <a:pt x="2194280" y="822858"/>
                  </a:lnTo>
                  <a:lnTo>
                    <a:pt x="2285708" y="822858"/>
                  </a:lnTo>
                  <a:lnTo>
                    <a:pt x="2377135" y="822858"/>
                  </a:lnTo>
                  <a:lnTo>
                    <a:pt x="2377135" y="731418"/>
                  </a:lnTo>
                  <a:lnTo>
                    <a:pt x="2285708" y="731418"/>
                  </a:lnTo>
                  <a:lnTo>
                    <a:pt x="2194293" y="731418"/>
                  </a:lnTo>
                  <a:lnTo>
                    <a:pt x="2194280" y="640003"/>
                  </a:lnTo>
                  <a:lnTo>
                    <a:pt x="2285708" y="640003"/>
                  </a:lnTo>
                  <a:lnTo>
                    <a:pt x="2285708" y="548563"/>
                  </a:lnTo>
                  <a:lnTo>
                    <a:pt x="2194293" y="548563"/>
                  </a:lnTo>
                  <a:lnTo>
                    <a:pt x="2194293" y="457136"/>
                  </a:lnTo>
                  <a:lnTo>
                    <a:pt x="2285708" y="457136"/>
                  </a:lnTo>
                  <a:lnTo>
                    <a:pt x="2285708" y="365721"/>
                  </a:lnTo>
                  <a:lnTo>
                    <a:pt x="2377135" y="365721"/>
                  </a:lnTo>
                  <a:lnTo>
                    <a:pt x="2377135" y="457136"/>
                  </a:lnTo>
                  <a:lnTo>
                    <a:pt x="2468575" y="457136"/>
                  </a:lnTo>
                  <a:lnTo>
                    <a:pt x="2468575" y="365709"/>
                  </a:lnTo>
                  <a:close/>
                </a:path>
                <a:path w="3383279" h="822960">
                  <a:moveTo>
                    <a:pt x="2651429" y="274281"/>
                  </a:moveTo>
                  <a:lnTo>
                    <a:pt x="2559989" y="274281"/>
                  </a:lnTo>
                  <a:lnTo>
                    <a:pt x="2559989" y="457136"/>
                  </a:lnTo>
                  <a:lnTo>
                    <a:pt x="2651429" y="457136"/>
                  </a:lnTo>
                  <a:lnTo>
                    <a:pt x="2651429" y="274281"/>
                  </a:lnTo>
                  <a:close/>
                </a:path>
                <a:path w="3383279" h="822960">
                  <a:moveTo>
                    <a:pt x="3199993" y="0"/>
                  </a:moveTo>
                  <a:lnTo>
                    <a:pt x="3108566" y="0"/>
                  </a:lnTo>
                  <a:lnTo>
                    <a:pt x="3017139" y="0"/>
                  </a:lnTo>
                  <a:lnTo>
                    <a:pt x="2925711" y="0"/>
                  </a:lnTo>
                  <a:lnTo>
                    <a:pt x="2925711" y="274281"/>
                  </a:lnTo>
                  <a:lnTo>
                    <a:pt x="3017126" y="274281"/>
                  </a:lnTo>
                  <a:lnTo>
                    <a:pt x="3108566" y="274281"/>
                  </a:lnTo>
                  <a:lnTo>
                    <a:pt x="3199993" y="274281"/>
                  </a:lnTo>
                  <a:lnTo>
                    <a:pt x="3199993" y="0"/>
                  </a:lnTo>
                  <a:close/>
                </a:path>
                <a:path w="3383279" h="822960">
                  <a:moveTo>
                    <a:pt x="3382848" y="571"/>
                  </a:moveTo>
                  <a:lnTo>
                    <a:pt x="3291421" y="571"/>
                  </a:lnTo>
                  <a:lnTo>
                    <a:pt x="3291421" y="365709"/>
                  </a:lnTo>
                  <a:lnTo>
                    <a:pt x="3199993" y="365709"/>
                  </a:lnTo>
                  <a:lnTo>
                    <a:pt x="2834284" y="365709"/>
                  </a:lnTo>
                  <a:lnTo>
                    <a:pt x="2834284" y="0"/>
                  </a:lnTo>
                  <a:lnTo>
                    <a:pt x="2742844" y="0"/>
                  </a:lnTo>
                  <a:lnTo>
                    <a:pt x="2742844" y="457136"/>
                  </a:lnTo>
                  <a:lnTo>
                    <a:pt x="2834284" y="457136"/>
                  </a:lnTo>
                  <a:lnTo>
                    <a:pt x="2925711" y="457136"/>
                  </a:lnTo>
                  <a:lnTo>
                    <a:pt x="3382848" y="457136"/>
                  </a:lnTo>
                  <a:lnTo>
                    <a:pt x="3382848" y="366331"/>
                  </a:lnTo>
                  <a:lnTo>
                    <a:pt x="3382848" y="365709"/>
                  </a:lnTo>
                  <a:lnTo>
                    <a:pt x="3382848" y="5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708226" y="4025817"/>
              <a:ext cx="3383279" cy="457834"/>
            </a:xfrm>
            <a:custGeom>
              <a:avLst/>
              <a:gdLst/>
              <a:ahLst/>
              <a:cxnLst/>
              <a:rect l="l" t="t" r="r" b="b"/>
              <a:pathLst>
                <a:path w="3383279" h="457835">
                  <a:moveTo>
                    <a:pt x="640003" y="0"/>
                  </a:moveTo>
                  <a:lnTo>
                    <a:pt x="640003" y="0"/>
                  </a:lnTo>
                  <a:lnTo>
                    <a:pt x="0" y="0"/>
                  </a:lnTo>
                  <a:lnTo>
                    <a:pt x="0" y="182867"/>
                  </a:lnTo>
                  <a:lnTo>
                    <a:pt x="91427" y="182867"/>
                  </a:lnTo>
                  <a:lnTo>
                    <a:pt x="91427" y="91440"/>
                  </a:lnTo>
                  <a:lnTo>
                    <a:pt x="182867" y="91440"/>
                  </a:lnTo>
                  <a:lnTo>
                    <a:pt x="548563" y="91440"/>
                  </a:lnTo>
                  <a:lnTo>
                    <a:pt x="548563" y="182867"/>
                  </a:lnTo>
                  <a:lnTo>
                    <a:pt x="640003" y="182867"/>
                  </a:lnTo>
                  <a:lnTo>
                    <a:pt x="640003" y="0"/>
                  </a:lnTo>
                  <a:close/>
                </a:path>
                <a:path w="3383279" h="457835">
                  <a:moveTo>
                    <a:pt x="1005713" y="0"/>
                  </a:moveTo>
                  <a:lnTo>
                    <a:pt x="914285" y="0"/>
                  </a:lnTo>
                  <a:lnTo>
                    <a:pt x="822858" y="0"/>
                  </a:lnTo>
                  <a:lnTo>
                    <a:pt x="822858" y="182867"/>
                  </a:lnTo>
                  <a:lnTo>
                    <a:pt x="914285" y="182867"/>
                  </a:lnTo>
                  <a:lnTo>
                    <a:pt x="914285" y="91440"/>
                  </a:lnTo>
                  <a:lnTo>
                    <a:pt x="1005713" y="91440"/>
                  </a:lnTo>
                  <a:lnTo>
                    <a:pt x="1005713" y="0"/>
                  </a:lnTo>
                  <a:close/>
                </a:path>
                <a:path w="3383279" h="457835">
                  <a:moveTo>
                    <a:pt x="1462849" y="0"/>
                  </a:moveTo>
                  <a:lnTo>
                    <a:pt x="1371434" y="0"/>
                  </a:lnTo>
                  <a:lnTo>
                    <a:pt x="1371422" y="558"/>
                  </a:lnTo>
                  <a:lnTo>
                    <a:pt x="1279994" y="558"/>
                  </a:lnTo>
                  <a:lnTo>
                    <a:pt x="1279994" y="91998"/>
                  </a:lnTo>
                  <a:lnTo>
                    <a:pt x="1279994" y="183438"/>
                  </a:lnTo>
                  <a:lnTo>
                    <a:pt x="1371422" y="183438"/>
                  </a:lnTo>
                  <a:lnTo>
                    <a:pt x="1371422" y="91998"/>
                  </a:lnTo>
                  <a:lnTo>
                    <a:pt x="1371422" y="91440"/>
                  </a:lnTo>
                  <a:lnTo>
                    <a:pt x="1462849" y="91440"/>
                  </a:lnTo>
                  <a:lnTo>
                    <a:pt x="1462849" y="0"/>
                  </a:lnTo>
                  <a:close/>
                </a:path>
                <a:path w="3383279" h="457835">
                  <a:moveTo>
                    <a:pt x="2011426" y="0"/>
                  </a:moveTo>
                  <a:lnTo>
                    <a:pt x="1919998" y="0"/>
                  </a:lnTo>
                  <a:lnTo>
                    <a:pt x="1919986" y="558"/>
                  </a:lnTo>
                  <a:lnTo>
                    <a:pt x="1828571" y="558"/>
                  </a:lnTo>
                  <a:lnTo>
                    <a:pt x="1828571" y="91998"/>
                  </a:lnTo>
                  <a:lnTo>
                    <a:pt x="1828571" y="182867"/>
                  </a:lnTo>
                  <a:lnTo>
                    <a:pt x="1737144" y="182867"/>
                  </a:lnTo>
                  <a:lnTo>
                    <a:pt x="1645716" y="182867"/>
                  </a:lnTo>
                  <a:lnTo>
                    <a:pt x="1645716" y="91998"/>
                  </a:lnTo>
                  <a:lnTo>
                    <a:pt x="1645704" y="91440"/>
                  </a:lnTo>
                  <a:lnTo>
                    <a:pt x="1737144" y="91440"/>
                  </a:lnTo>
                  <a:lnTo>
                    <a:pt x="1737144" y="0"/>
                  </a:lnTo>
                  <a:lnTo>
                    <a:pt x="1645716" y="0"/>
                  </a:lnTo>
                  <a:lnTo>
                    <a:pt x="1645704" y="558"/>
                  </a:lnTo>
                  <a:lnTo>
                    <a:pt x="1554289" y="558"/>
                  </a:lnTo>
                  <a:lnTo>
                    <a:pt x="1554289" y="91440"/>
                  </a:lnTo>
                  <a:lnTo>
                    <a:pt x="1462849" y="91440"/>
                  </a:lnTo>
                  <a:lnTo>
                    <a:pt x="1462849" y="182867"/>
                  </a:lnTo>
                  <a:lnTo>
                    <a:pt x="1462849" y="274294"/>
                  </a:lnTo>
                  <a:lnTo>
                    <a:pt x="1828571" y="274294"/>
                  </a:lnTo>
                  <a:lnTo>
                    <a:pt x="1828571" y="183438"/>
                  </a:lnTo>
                  <a:lnTo>
                    <a:pt x="1919986" y="183438"/>
                  </a:lnTo>
                  <a:lnTo>
                    <a:pt x="1919986" y="274294"/>
                  </a:lnTo>
                  <a:lnTo>
                    <a:pt x="2011426" y="274294"/>
                  </a:lnTo>
                  <a:lnTo>
                    <a:pt x="2011426" y="182867"/>
                  </a:lnTo>
                  <a:lnTo>
                    <a:pt x="1919998" y="182867"/>
                  </a:lnTo>
                  <a:lnTo>
                    <a:pt x="1919998" y="91998"/>
                  </a:lnTo>
                  <a:lnTo>
                    <a:pt x="1919986" y="91440"/>
                  </a:lnTo>
                  <a:lnTo>
                    <a:pt x="2011426" y="91440"/>
                  </a:lnTo>
                  <a:lnTo>
                    <a:pt x="2011426" y="0"/>
                  </a:lnTo>
                  <a:close/>
                </a:path>
                <a:path w="3383279" h="457835">
                  <a:moveTo>
                    <a:pt x="2102853" y="91440"/>
                  </a:moveTo>
                  <a:lnTo>
                    <a:pt x="2011426" y="91440"/>
                  </a:lnTo>
                  <a:lnTo>
                    <a:pt x="2011426" y="182867"/>
                  </a:lnTo>
                  <a:lnTo>
                    <a:pt x="2102853" y="182867"/>
                  </a:lnTo>
                  <a:lnTo>
                    <a:pt x="2102853" y="91440"/>
                  </a:lnTo>
                  <a:close/>
                </a:path>
                <a:path w="3383279" h="457835">
                  <a:moveTo>
                    <a:pt x="2285708" y="0"/>
                  </a:moveTo>
                  <a:lnTo>
                    <a:pt x="2194280" y="0"/>
                  </a:lnTo>
                  <a:lnTo>
                    <a:pt x="2194280" y="91440"/>
                  </a:lnTo>
                  <a:lnTo>
                    <a:pt x="2285708" y="91440"/>
                  </a:lnTo>
                  <a:lnTo>
                    <a:pt x="2285708" y="0"/>
                  </a:lnTo>
                  <a:close/>
                </a:path>
                <a:path w="3383279" h="457835">
                  <a:moveTo>
                    <a:pt x="2651429" y="0"/>
                  </a:moveTo>
                  <a:lnTo>
                    <a:pt x="2559989" y="0"/>
                  </a:lnTo>
                  <a:lnTo>
                    <a:pt x="2468575" y="0"/>
                  </a:lnTo>
                  <a:lnTo>
                    <a:pt x="2377135" y="0"/>
                  </a:lnTo>
                  <a:lnTo>
                    <a:pt x="2377135" y="91440"/>
                  </a:lnTo>
                  <a:lnTo>
                    <a:pt x="2468562" y="91440"/>
                  </a:lnTo>
                  <a:lnTo>
                    <a:pt x="2559989" y="91440"/>
                  </a:lnTo>
                  <a:lnTo>
                    <a:pt x="2559989" y="182867"/>
                  </a:lnTo>
                  <a:lnTo>
                    <a:pt x="2559989" y="183438"/>
                  </a:lnTo>
                  <a:lnTo>
                    <a:pt x="2468562" y="183438"/>
                  </a:lnTo>
                  <a:lnTo>
                    <a:pt x="2468562" y="365721"/>
                  </a:lnTo>
                  <a:lnTo>
                    <a:pt x="2377135" y="365721"/>
                  </a:lnTo>
                  <a:lnTo>
                    <a:pt x="2377135" y="457149"/>
                  </a:lnTo>
                  <a:lnTo>
                    <a:pt x="2468562" y="457149"/>
                  </a:lnTo>
                  <a:lnTo>
                    <a:pt x="2468562" y="457758"/>
                  </a:lnTo>
                  <a:lnTo>
                    <a:pt x="2468575" y="457149"/>
                  </a:lnTo>
                  <a:lnTo>
                    <a:pt x="2559989" y="457149"/>
                  </a:lnTo>
                  <a:lnTo>
                    <a:pt x="2559989" y="366318"/>
                  </a:lnTo>
                  <a:lnTo>
                    <a:pt x="2559989" y="365721"/>
                  </a:lnTo>
                  <a:lnTo>
                    <a:pt x="2651429" y="365721"/>
                  </a:lnTo>
                  <a:lnTo>
                    <a:pt x="2651429" y="182867"/>
                  </a:lnTo>
                  <a:lnTo>
                    <a:pt x="2651429" y="0"/>
                  </a:lnTo>
                  <a:close/>
                </a:path>
                <a:path w="3383279" h="457835">
                  <a:moveTo>
                    <a:pt x="3382848" y="0"/>
                  </a:moveTo>
                  <a:lnTo>
                    <a:pt x="3382848" y="0"/>
                  </a:lnTo>
                  <a:lnTo>
                    <a:pt x="2742844" y="0"/>
                  </a:lnTo>
                  <a:lnTo>
                    <a:pt x="2742844" y="182867"/>
                  </a:lnTo>
                  <a:lnTo>
                    <a:pt x="2834284" y="182867"/>
                  </a:lnTo>
                  <a:lnTo>
                    <a:pt x="2834284" y="91440"/>
                  </a:lnTo>
                  <a:lnTo>
                    <a:pt x="2925711" y="91440"/>
                  </a:lnTo>
                  <a:lnTo>
                    <a:pt x="3291421" y="91440"/>
                  </a:lnTo>
                  <a:lnTo>
                    <a:pt x="3291421" y="182867"/>
                  </a:lnTo>
                  <a:lnTo>
                    <a:pt x="3382848" y="182867"/>
                  </a:lnTo>
                  <a:lnTo>
                    <a:pt x="33828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3079648" y="5864320"/>
              <a:ext cx="202565" cy="57150"/>
            </a:xfrm>
            <a:custGeom>
              <a:avLst/>
              <a:gdLst/>
              <a:ahLst/>
              <a:cxnLst/>
              <a:rect l="l" t="t" r="r" b="b"/>
              <a:pathLst>
                <a:path w="202564" h="57150">
                  <a:moveTo>
                    <a:pt x="56743" y="0"/>
                  </a:moveTo>
                  <a:lnTo>
                    <a:pt x="0" y="0"/>
                  </a:lnTo>
                  <a:lnTo>
                    <a:pt x="0" y="56743"/>
                  </a:lnTo>
                  <a:lnTo>
                    <a:pt x="56743" y="56743"/>
                  </a:lnTo>
                  <a:lnTo>
                    <a:pt x="56743" y="0"/>
                  </a:lnTo>
                  <a:close/>
                </a:path>
                <a:path w="202564" h="57150">
                  <a:moveTo>
                    <a:pt x="129628" y="0"/>
                  </a:moveTo>
                  <a:lnTo>
                    <a:pt x="72885" y="0"/>
                  </a:lnTo>
                  <a:lnTo>
                    <a:pt x="72885" y="56743"/>
                  </a:lnTo>
                  <a:lnTo>
                    <a:pt x="129628" y="56743"/>
                  </a:lnTo>
                  <a:lnTo>
                    <a:pt x="129628" y="0"/>
                  </a:lnTo>
                  <a:close/>
                </a:path>
                <a:path w="202564" h="57150">
                  <a:moveTo>
                    <a:pt x="202552" y="0"/>
                  </a:moveTo>
                  <a:lnTo>
                    <a:pt x="145808" y="0"/>
                  </a:lnTo>
                  <a:lnTo>
                    <a:pt x="145808" y="56743"/>
                  </a:lnTo>
                  <a:lnTo>
                    <a:pt x="202552" y="56743"/>
                  </a:lnTo>
                  <a:lnTo>
                    <a:pt x="202552" y="0"/>
                  </a:lnTo>
                  <a:close/>
                </a:path>
              </a:pathLst>
            </a:custGeom>
            <a:solidFill>
              <a:srgbClr val="E7EA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3298342" y="5864320"/>
              <a:ext cx="202565" cy="57150"/>
            </a:xfrm>
            <a:custGeom>
              <a:avLst/>
              <a:gdLst/>
              <a:ahLst/>
              <a:cxnLst/>
              <a:rect l="l" t="t" r="r" b="b"/>
              <a:pathLst>
                <a:path w="202564" h="57150">
                  <a:moveTo>
                    <a:pt x="56743" y="0"/>
                  </a:moveTo>
                  <a:lnTo>
                    <a:pt x="0" y="0"/>
                  </a:lnTo>
                  <a:lnTo>
                    <a:pt x="0" y="56743"/>
                  </a:lnTo>
                  <a:lnTo>
                    <a:pt x="56743" y="56743"/>
                  </a:lnTo>
                  <a:lnTo>
                    <a:pt x="56743" y="0"/>
                  </a:lnTo>
                  <a:close/>
                </a:path>
                <a:path w="202564" h="57150">
                  <a:moveTo>
                    <a:pt x="129654" y="0"/>
                  </a:moveTo>
                  <a:lnTo>
                    <a:pt x="72910" y="0"/>
                  </a:lnTo>
                  <a:lnTo>
                    <a:pt x="72910" y="56743"/>
                  </a:lnTo>
                  <a:lnTo>
                    <a:pt x="129654" y="56743"/>
                  </a:lnTo>
                  <a:lnTo>
                    <a:pt x="129654" y="0"/>
                  </a:lnTo>
                  <a:close/>
                </a:path>
                <a:path w="202564" h="57150">
                  <a:moveTo>
                    <a:pt x="202539" y="0"/>
                  </a:moveTo>
                  <a:lnTo>
                    <a:pt x="145796" y="0"/>
                  </a:lnTo>
                  <a:lnTo>
                    <a:pt x="145796" y="56743"/>
                  </a:lnTo>
                  <a:lnTo>
                    <a:pt x="202539" y="56743"/>
                  </a:lnTo>
                  <a:lnTo>
                    <a:pt x="202539" y="0"/>
                  </a:lnTo>
                  <a:close/>
                </a:path>
              </a:pathLst>
            </a:custGeom>
            <a:solidFill>
              <a:srgbClr val="25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3517061" y="5864320"/>
              <a:ext cx="202565" cy="57150"/>
            </a:xfrm>
            <a:custGeom>
              <a:avLst/>
              <a:gdLst/>
              <a:ahLst/>
              <a:cxnLst/>
              <a:rect l="l" t="t" r="r" b="b"/>
              <a:pathLst>
                <a:path w="202564" h="57150">
                  <a:moveTo>
                    <a:pt x="56743" y="0"/>
                  </a:moveTo>
                  <a:lnTo>
                    <a:pt x="0" y="0"/>
                  </a:lnTo>
                  <a:lnTo>
                    <a:pt x="0" y="56743"/>
                  </a:lnTo>
                  <a:lnTo>
                    <a:pt x="56743" y="56743"/>
                  </a:lnTo>
                  <a:lnTo>
                    <a:pt x="56743" y="0"/>
                  </a:lnTo>
                  <a:close/>
                </a:path>
                <a:path w="202564" h="57150">
                  <a:moveTo>
                    <a:pt x="129654" y="0"/>
                  </a:moveTo>
                  <a:lnTo>
                    <a:pt x="72910" y="0"/>
                  </a:lnTo>
                  <a:lnTo>
                    <a:pt x="72910" y="56743"/>
                  </a:lnTo>
                  <a:lnTo>
                    <a:pt x="129654" y="56743"/>
                  </a:lnTo>
                  <a:lnTo>
                    <a:pt x="129654" y="0"/>
                  </a:lnTo>
                  <a:close/>
                </a:path>
                <a:path w="202564" h="57150">
                  <a:moveTo>
                    <a:pt x="202539" y="0"/>
                  </a:moveTo>
                  <a:lnTo>
                    <a:pt x="145796" y="0"/>
                  </a:lnTo>
                  <a:lnTo>
                    <a:pt x="145796" y="56743"/>
                  </a:lnTo>
                  <a:lnTo>
                    <a:pt x="202539" y="56743"/>
                  </a:lnTo>
                  <a:lnTo>
                    <a:pt x="202539" y="0"/>
                  </a:lnTo>
                  <a:close/>
                </a:path>
              </a:pathLst>
            </a:custGeom>
            <a:solidFill>
              <a:srgbClr val="DD2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3079699" y="5711869"/>
              <a:ext cx="202565" cy="57150"/>
            </a:xfrm>
            <a:custGeom>
              <a:avLst/>
              <a:gdLst/>
              <a:ahLst/>
              <a:cxnLst/>
              <a:rect l="l" t="t" r="r" b="b"/>
              <a:pathLst>
                <a:path w="202564" h="57150">
                  <a:moveTo>
                    <a:pt x="56743" y="0"/>
                  </a:moveTo>
                  <a:lnTo>
                    <a:pt x="0" y="0"/>
                  </a:lnTo>
                  <a:lnTo>
                    <a:pt x="0" y="56743"/>
                  </a:lnTo>
                  <a:lnTo>
                    <a:pt x="56743" y="56743"/>
                  </a:lnTo>
                  <a:lnTo>
                    <a:pt x="56743" y="0"/>
                  </a:lnTo>
                  <a:close/>
                </a:path>
                <a:path w="202564" h="57150">
                  <a:moveTo>
                    <a:pt x="129628" y="0"/>
                  </a:moveTo>
                  <a:lnTo>
                    <a:pt x="72885" y="0"/>
                  </a:lnTo>
                  <a:lnTo>
                    <a:pt x="72885" y="56743"/>
                  </a:lnTo>
                  <a:lnTo>
                    <a:pt x="129628" y="56743"/>
                  </a:lnTo>
                  <a:lnTo>
                    <a:pt x="129628" y="0"/>
                  </a:lnTo>
                  <a:close/>
                </a:path>
                <a:path w="202564" h="57150">
                  <a:moveTo>
                    <a:pt x="202552" y="0"/>
                  </a:moveTo>
                  <a:lnTo>
                    <a:pt x="145808" y="0"/>
                  </a:lnTo>
                  <a:lnTo>
                    <a:pt x="145808" y="56743"/>
                  </a:lnTo>
                  <a:lnTo>
                    <a:pt x="202552" y="56743"/>
                  </a:lnTo>
                  <a:lnTo>
                    <a:pt x="202552" y="0"/>
                  </a:lnTo>
                  <a:close/>
                </a:path>
              </a:pathLst>
            </a:custGeom>
            <a:solidFill>
              <a:srgbClr val="E7EA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3298418" y="5711869"/>
              <a:ext cx="202565" cy="57150"/>
            </a:xfrm>
            <a:custGeom>
              <a:avLst/>
              <a:gdLst/>
              <a:ahLst/>
              <a:cxnLst/>
              <a:rect l="l" t="t" r="r" b="b"/>
              <a:pathLst>
                <a:path w="202564" h="57150">
                  <a:moveTo>
                    <a:pt x="56743" y="0"/>
                  </a:moveTo>
                  <a:lnTo>
                    <a:pt x="0" y="0"/>
                  </a:lnTo>
                  <a:lnTo>
                    <a:pt x="0" y="56743"/>
                  </a:lnTo>
                  <a:lnTo>
                    <a:pt x="56743" y="56743"/>
                  </a:lnTo>
                  <a:lnTo>
                    <a:pt x="56743" y="0"/>
                  </a:lnTo>
                  <a:close/>
                </a:path>
                <a:path w="202564" h="57150">
                  <a:moveTo>
                    <a:pt x="129628" y="0"/>
                  </a:moveTo>
                  <a:lnTo>
                    <a:pt x="72885" y="0"/>
                  </a:lnTo>
                  <a:lnTo>
                    <a:pt x="72885" y="56743"/>
                  </a:lnTo>
                  <a:lnTo>
                    <a:pt x="129628" y="56743"/>
                  </a:lnTo>
                  <a:lnTo>
                    <a:pt x="129628" y="0"/>
                  </a:lnTo>
                  <a:close/>
                </a:path>
                <a:path w="202564" h="57150">
                  <a:moveTo>
                    <a:pt x="202514" y="0"/>
                  </a:moveTo>
                  <a:lnTo>
                    <a:pt x="145770" y="0"/>
                  </a:lnTo>
                  <a:lnTo>
                    <a:pt x="145770" y="56743"/>
                  </a:lnTo>
                  <a:lnTo>
                    <a:pt x="202514" y="56743"/>
                  </a:lnTo>
                  <a:lnTo>
                    <a:pt x="202514" y="0"/>
                  </a:lnTo>
                  <a:close/>
                </a:path>
              </a:pathLst>
            </a:custGeom>
            <a:solidFill>
              <a:srgbClr val="25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3517112" y="5711869"/>
              <a:ext cx="202565" cy="57150"/>
            </a:xfrm>
            <a:custGeom>
              <a:avLst/>
              <a:gdLst/>
              <a:ahLst/>
              <a:cxnLst/>
              <a:rect l="l" t="t" r="r" b="b"/>
              <a:pathLst>
                <a:path w="202564" h="57150">
                  <a:moveTo>
                    <a:pt x="56743" y="0"/>
                  </a:moveTo>
                  <a:lnTo>
                    <a:pt x="0" y="0"/>
                  </a:lnTo>
                  <a:lnTo>
                    <a:pt x="0" y="56743"/>
                  </a:lnTo>
                  <a:lnTo>
                    <a:pt x="56743" y="56743"/>
                  </a:lnTo>
                  <a:lnTo>
                    <a:pt x="56743" y="0"/>
                  </a:lnTo>
                  <a:close/>
                </a:path>
                <a:path w="202564" h="57150">
                  <a:moveTo>
                    <a:pt x="129628" y="0"/>
                  </a:moveTo>
                  <a:lnTo>
                    <a:pt x="72885" y="0"/>
                  </a:lnTo>
                  <a:lnTo>
                    <a:pt x="72885" y="56743"/>
                  </a:lnTo>
                  <a:lnTo>
                    <a:pt x="129628" y="56743"/>
                  </a:lnTo>
                  <a:lnTo>
                    <a:pt x="129628" y="0"/>
                  </a:lnTo>
                  <a:close/>
                </a:path>
                <a:path w="202564" h="57150">
                  <a:moveTo>
                    <a:pt x="202539" y="0"/>
                  </a:moveTo>
                  <a:lnTo>
                    <a:pt x="145796" y="0"/>
                  </a:lnTo>
                  <a:lnTo>
                    <a:pt x="145796" y="56743"/>
                  </a:lnTo>
                  <a:lnTo>
                    <a:pt x="202539" y="56743"/>
                  </a:lnTo>
                  <a:lnTo>
                    <a:pt x="202539" y="0"/>
                  </a:lnTo>
                  <a:close/>
                </a:path>
              </a:pathLst>
            </a:custGeom>
            <a:solidFill>
              <a:srgbClr val="DD2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3079648" y="5635669"/>
              <a:ext cx="202565" cy="57150"/>
            </a:xfrm>
            <a:custGeom>
              <a:avLst/>
              <a:gdLst/>
              <a:ahLst/>
              <a:cxnLst/>
              <a:rect l="l" t="t" r="r" b="b"/>
              <a:pathLst>
                <a:path w="202564" h="57150">
                  <a:moveTo>
                    <a:pt x="56743" y="0"/>
                  </a:moveTo>
                  <a:lnTo>
                    <a:pt x="0" y="0"/>
                  </a:lnTo>
                  <a:lnTo>
                    <a:pt x="0" y="56743"/>
                  </a:lnTo>
                  <a:lnTo>
                    <a:pt x="56743" y="56743"/>
                  </a:lnTo>
                  <a:lnTo>
                    <a:pt x="56743" y="0"/>
                  </a:lnTo>
                  <a:close/>
                </a:path>
                <a:path w="202564" h="57150">
                  <a:moveTo>
                    <a:pt x="129628" y="0"/>
                  </a:moveTo>
                  <a:lnTo>
                    <a:pt x="72885" y="0"/>
                  </a:lnTo>
                  <a:lnTo>
                    <a:pt x="72885" y="56743"/>
                  </a:lnTo>
                  <a:lnTo>
                    <a:pt x="129628" y="56743"/>
                  </a:lnTo>
                  <a:lnTo>
                    <a:pt x="129628" y="0"/>
                  </a:lnTo>
                  <a:close/>
                </a:path>
                <a:path w="202564" h="57150">
                  <a:moveTo>
                    <a:pt x="202552" y="0"/>
                  </a:moveTo>
                  <a:lnTo>
                    <a:pt x="145808" y="0"/>
                  </a:lnTo>
                  <a:lnTo>
                    <a:pt x="145808" y="56743"/>
                  </a:lnTo>
                  <a:lnTo>
                    <a:pt x="202552" y="56743"/>
                  </a:lnTo>
                  <a:lnTo>
                    <a:pt x="202552" y="0"/>
                  </a:lnTo>
                  <a:close/>
                </a:path>
              </a:pathLst>
            </a:custGeom>
            <a:solidFill>
              <a:srgbClr val="E7EA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3298342" y="5635669"/>
              <a:ext cx="202565" cy="57150"/>
            </a:xfrm>
            <a:custGeom>
              <a:avLst/>
              <a:gdLst/>
              <a:ahLst/>
              <a:cxnLst/>
              <a:rect l="l" t="t" r="r" b="b"/>
              <a:pathLst>
                <a:path w="202564" h="57150">
                  <a:moveTo>
                    <a:pt x="56743" y="0"/>
                  </a:moveTo>
                  <a:lnTo>
                    <a:pt x="0" y="0"/>
                  </a:lnTo>
                  <a:lnTo>
                    <a:pt x="0" y="56743"/>
                  </a:lnTo>
                  <a:lnTo>
                    <a:pt x="56743" y="56743"/>
                  </a:lnTo>
                  <a:lnTo>
                    <a:pt x="56743" y="0"/>
                  </a:lnTo>
                  <a:close/>
                </a:path>
                <a:path w="202564" h="57150">
                  <a:moveTo>
                    <a:pt x="129654" y="0"/>
                  </a:moveTo>
                  <a:lnTo>
                    <a:pt x="72910" y="0"/>
                  </a:lnTo>
                  <a:lnTo>
                    <a:pt x="72910" y="56743"/>
                  </a:lnTo>
                  <a:lnTo>
                    <a:pt x="129654" y="56743"/>
                  </a:lnTo>
                  <a:lnTo>
                    <a:pt x="129654" y="0"/>
                  </a:lnTo>
                  <a:close/>
                </a:path>
                <a:path w="202564" h="57150">
                  <a:moveTo>
                    <a:pt x="202539" y="0"/>
                  </a:moveTo>
                  <a:lnTo>
                    <a:pt x="145796" y="0"/>
                  </a:lnTo>
                  <a:lnTo>
                    <a:pt x="145796" y="56743"/>
                  </a:lnTo>
                  <a:lnTo>
                    <a:pt x="202539" y="56743"/>
                  </a:lnTo>
                  <a:lnTo>
                    <a:pt x="202539" y="0"/>
                  </a:lnTo>
                  <a:close/>
                </a:path>
              </a:pathLst>
            </a:custGeom>
            <a:solidFill>
              <a:srgbClr val="25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3517061" y="5635669"/>
              <a:ext cx="202565" cy="57150"/>
            </a:xfrm>
            <a:custGeom>
              <a:avLst/>
              <a:gdLst/>
              <a:ahLst/>
              <a:cxnLst/>
              <a:rect l="l" t="t" r="r" b="b"/>
              <a:pathLst>
                <a:path w="202564" h="57150">
                  <a:moveTo>
                    <a:pt x="56743" y="0"/>
                  </a:moveTo>
                  <a:lnTo>
                    <a:pt x="0" y="0"/>
                  </a:lnTo>
                  <a:lnTo>
                    <a:pt x="0" y="56743"/>
                  </a:lnTo>
                  <a:lnTo>
                    <a:pt x="56743" y="56743"/>
                  </a:lnTo>
                  <a:lnTo>
                    <a:pt x="56743" y="0"/>
                  </a:lnTo>
                  <a:close/>
                </a:path>
                <a:path w="202564" h="57150">
                  <a:moveTo>
                    <a:pt x="129654" y="0"/>
                  </a:moveTo>
                  <a:lnTo>
                    <a:pt x="72910" y="0"/>
                  </a:lnTo>
                  <a:lnTo>
                    <a:pt x="72910" y="56743"/>
                  </a:lnTo>
                  <a:lnTo>
                    <a:pt x="129654" y="56743"/>
                  </a:lnTo>
                  <a:lnTo>
                    <a:pt x="129654" y="0"/>
                  </a:lnTo>
                  <a:close/>
                </a:path>
                <a:path w="202564" h="57150">
                  <a:moveTo>
                    <a:pt x="202539" y="0"/>
                  </a:moveTo>
                  <a:lnTo>
                    <a:pt x="145796" y="0"/>
                  </a:lnTo>
                  <a:lnTo>
                    <a:pt x="145796" y="56743"/>
                  </a:lnTo>
                  <a:lnTo>
                    <a:pt x="202539" y="56743"/>
                  </a:lnTo>
                  <a:lnTo>
                    <a:pt x="202539" y="0"/>
                  </a:lnTo>
                  <a:close/>
                </a:path>
              </a:pathLst>
            </a:custGeom>
            <a:solidFill>
              <a:srgbClr val="DD2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3079673" y="5483218"/>
              <a:ext cx="202565" cy="57150"/>
            </a:xfrm>
            <a:custGeom>
              <a:avLst/>
              <a:gdLst/>
              <a:ahLst/>
              <a:cxnLst/>
              <a:rect l="l" t="t" r="r" b="b"/>
              <a:pathLst>
                <a:path w="202564" h="57150">
                  <a:moveTo>
                    <a:pt x="56743" y="0"/>
                  </a:moveTo>
                  <a:lnTo>
                    <a:pt x="0" y="0"/>
                  </a:lnTo>
                  <a:lnTo>
                    <a:pt x="0" y="56743"/>
                  </a:lnTo>
                  <a:lnTo>
                    <a:pt x="56743" y="56743"/>
                  </a:lnTo>
                  <a:lnTo>
                    <a:pt x="56743" y="0"/>
                  </a:lnTo>
                  <a:close/>
                </a:path>
                <a:path w="202564" h="57150">
                  <a:moveTo>
                    <a:pt x="129641" y="0"/>
                  </a:moveTo>
                  <a:lnTo>
                    <a:pt x="72898" y="0"/>
                  </a:lnTo>
                  <a:lnTo>
                    <a:pt x="72898" y="56743"/>
                  </a:lnTo>
                  <a:lnTo>
                    <a:pt x="129641" y="56743"/>
                  </a:lnTo>
                  <a:lnTo>
                    <a:pt x="129641" y="0"/>
                  </a:lnTo>
                  <a:close/>
                </a:path>
                <a:path w="202564" h="57150">
                  <a:moveTo>
                    <a:pt x="202539" y="0"/>
                  </a:moveTo>
                  <a:lnTo>
                    <a:pt x="145808" y="0"/>
                  </a:lnTo>
                  <a:lnTo>
                    <a:pt x="145808" y="56743"/>
                  </a:lnTo>
                  <a:lnTo>
                    <a:pt x="202539" y="56743"/>
                  </a:lnTo>
                  <a:lnTo>
                    <a:pt x="202539" y="0"/>
                  </a:lnTo>
                  <a:close/>
                </a:path>
              </a:pathLst>
            </a:custGeom>
            <a:solidFill>
              <a:srgbClr val="E7EA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3298393" y="5483218"/>
              <a:ext cx="202565" cy="57150"/>
            </a:xfrm>
            <a:custGeom>
              <a:avLst/>
              <a:gdLst/>
              <a:ahLst/>
              <a:cxnLst/>
              <a:rect l="l" t="t" r="r" b="b"/>
              <a:pathLst>
                <a:path w="202564" h="57150">
                  <a:moveTo>
                    <a:pt x="56743" y="0"/>
                  </a:moveTo>
                  <a:lnTo>
                    <a:pt x="0" y="0"/>
                  </a:lnTo>
                  <a:lnTo>
                    <a:pt x="0" y="56743"/>
                  </a:lnTo>
                  <a:lnTo>
                    <a:pt x="56743" y="56743"/>
                  </a:lnTo>
                  <a:lnTo>
                    <a:pt x="56743" y="0"/>
                  </a:lnTo>
                  <a:close/>
                </a:path>
                <a:path w="202564" h="57150">
                  <a:moveTo>
                    <a:pt x="129628" y="0"/>
                  </a:moveTo>
                  <a:lnTo>
                    <a:pt x="72885" y="0"/>
                  </a:lnTo>
                  <a:lnTo>
                    <a:pt x="72885" y="56743"/>
                  </a:lnTo>
                  <a:lnTo>
                    <a:pt x="129628" y="56743"/>
                  </a:lnTo>
                  <a:lnTo>
                    <a:pt x="129628" y="0"/>
                  </a:lnTo>
                  <a:close/>
                </a:path>
                <a:path w="202564" h="57150">
                  <a:moveTo>
                    <a:pt x="202514" y="0"/>
                  </a:moveTo>
                  <a:lnTo>
                    <a:pt x="145783" y="0"/>
                  </a:lnTo>
                  <a:lnTo>
                    <a:pt x="145783" y="56743"/>
                  </a:lnTo>
                  <a:lnTo>
                    <a:pt x="202514" y="56743"/>
                  </a:lnTo>
                  <a:lnTo>
                    <a:pt x="202514" y="0"/>
                  </a:lnTo>
                  <a:close/>
                </a:path>
              </a:pathLst>
            </a:custGeom>
            <a:solidFill>
              <a:srgbClr val="25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3517074" y="5483218"/>
              <a:ext cx="202565" cy="57150"/>
            </a:xfrm>
            <a:custGeom>
              <a:avLst/>
              <a:gdLst/>
              <a:ahLst/>
              <a:cxnLst/>
              <a:rect l="l" t="t" r="r" b="b"/>
              <a:pathLst>
                <a:path w="202564" h="57150">
                  <a:moveTo>
                    <a:pt x="56743" y="0"/>
                  </a:moveTo>
                  <a:lnTo>
                    <a:pt x="0" y="0"/>
                  </a:lnTo>
                  <a:lnTo>
                    <a:pt x="0" y="56743"/>
                  </a:lnTo>
                  <a:lnTo>
                    <a:pt x="56743" y="56743"/>
                  </a:lnTo>
                  <a:lnTo>
                    <a:pt x="56743" y="0"/>
                  </a:lnTo>
                  <a:close/>
                </a:path>
                <a:path w="202564" h="57150">
                  <a:moveTo>
                    <a:pt x="129667" y="0"/>
                  </a:moveTo>
                  <a:lnTo>
                    <a:pt x="72923" y="0"/>
                  </a:lnTo>
                  <a:lnTo>
                    <a:pt x="72923" y="56743"/>
                  </a:lnTo>
                  <a:lnTo>
                    <a:pt x="129667" y="56743"/>
                  </a:lnTo>
                  <a:lnTo>
                    <a:pt x="129667" y="0"/>
                  </a:lnTo>
                  <a:close/>
                </a:path>
                <a:path w="202564" h="57150">
                  <a:moveTo>
                    <a:pt x="202552" y="0"/>
                  </a:moveTo>
                  <a:lnTo>
                    <a:pt x="145808" y="0"/>
                  </a:lnTo>
                  <a:lnTo>
                    <a:pt x="145808" y="56743"/>
                  </a:lnTo>
                  <a:lnTo>
                    <a:pt x="202552" y="56743"/>
                  </a:lnTo>
                  <a:lnTo>
                    <a:pt x="202552" y="0"/>
                  </a:lnTo>
                  <a:close/>
                </a:path>
              </a:pathLst>
            </a:custGeom>
            <a:solidFill>
              <a:srgbClr val="DD2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3079673" y="5559431"/>
              <a:ext cx="202565" cy="57150"/>
            </a:xfrm>
            <a:custGeom>
              <a:avLst/>
              <a:gdLst/>
              <a:ahLst/>
              <a:cxnLst/>
              <a:rect l="l" t="t" r="r" b="b"/>
              <a:pathLst>
                <a:path w="202564" h="57150">
                  <a:moveTo>
                    <a:pt x="56743" y="0"/>
                  </a:moveTo>
                  <a:lnTo>
                    <a:pt x="0" y="0"/>
                  </a:lnTo>
                  <a:lnTo>
                    <a:pt x="0" y="56743"/>
                  </a:lnTo>
                  <a:lnTo>
                    <a:pt x="56743" y="56743"/>
                  </a:lnTo>
                  <a:lnTo>
                    <a:pt x="56743" y="0"/>
                  </a:lnTo>
                  <a:close/>
                </a:path>
                <a:path w="202564" h="57150">
                  <a:moveTo>
                    <a:pt x="129641" y="0"/>
                  </a:moveTo>
                  <a:lnTo>
                    <a:pt x="72898" y="0"/>
                  </a:lnTo>
                  <a:lnTo>
                    <a:pt x="72898" y="56743"/>
                  </a:lnTo>
                  <a:lnTo>
                    <a:pt x="129641" y="56743"/>
                  </a:lnTo>
                  <a:lnTo>
                    <a:pt x="129641" y="0"/>
                  </a:lnTo>
                  <a:close/>
                </a:path>
                <a:path w="202564" h="57150">
                  <a:moveTo>
                    <a:pt x="202539" y="0"/>
                  </a:moveTo>
                  <a:lnTo>
                    <a:pt x="145808" y="0"/>
                  </a:lnTo>
                  <a:lnTo>
                    <a:pt x="145808" y="56743"/>
                  </a:lnTo>
                  <a:lnTo>
                    <a:pt x="202539" y="56743"/>
                  </a:lnTo>
                  <a:lnTo>
                    <a:pt x="202539" y="0"/>
                  </a:lnTo>
                  <a:close/>
                </a:path>
              </a:pathLst>
            </a:custGeom>
            <a:solidFill>
              <a:srgbClr val="E7EA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3298393" y="5559431"/>
              <a:ext cx="202565" cy="57150"/>
            </a:xfrm>
            <a:custGeom>
              <a:avLst/>
              <a:gdLst/>
              <a:ahLst/>
              <a:cxnLst/>
              <a:rect l="l" t="t" r="r" b="b"/>
              <a:pathLst>
                <a:path w="202564" h="57150">
                  <a:moveTo>
                    <a:pt x="56743" y="0"/>
                  </a:moveTo>
                  <a:lnTo>
                    <a:pt x="0" y="0"/>
                  </a:lnTo>
                  <a:lnTo>
                    <a:pt x="0" y="56743"/>
                  </a:lnTo>
                  <a:lnTo>
                    <a:pt x="56743" y="56743"/>
                  </a:lnTo>
                  <a:lnTo>
                    <a:pt x="56743" y="0"/>
                  </a:lnTo>
                  <a:close/>
                </a:path>
                <a:path w="202564" h="57150">
                  <a:moveTo>
                    <a:pt x="129628" y="0"/>
                  </a:moveTo>
                  <a:lnTo>
                    <a:pt x="72885" y="0"/>
                  </a:lnTo>
                  <a:lnTo>
                    <a:pt x="72885" y="56743"/>
                  </a:lnTo>
                  <a:lnTo>
                    <a:pt x="129628" y="56743"/>
                  </a:lnTo>
                  <a:lnTo>
                    <a:pt x="129628" y="0"/>
                  </a:lnTo>
                  <a:close/>
                </a:path>
                <a:path w="202564" h="57150">
                  <a:moveTo>
                    <a:pt x="202514" y="0"/>
                  </a:moveTo>
                  <a:lnTo>
                    <a:pt x="145783" y="0"/>
                  </a:lnTo>
                  <a:lnTo>
                    <a:pt x="145783" y="56743"/>
                  </a:lnTo>
                  <a:lnTo>
                    <a:pt x="202514" y="56743"/>
                  </a:lnTo>
                  <a:lnTo>
                    <a:pt x="202514" y="0"/>
                  </a:lnTo>
                  <a:close/>
                </a:path>
              </a:pathLst>
            </a:custGeom>
            <a:solidFill>
              <a:srgbClr val="25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3517074" y="5559431"/>
              <a:ext cx="202565" cy="57150"/>
            </a:xfrm>
            <a:custGeom>
              <a:avLst/>
              <a:gdLst/>
              <a:ahLst/>
              <a:cxnLst/>
              <a:rect l="l" t="t" r="r" b="b"/>
              <a:pathLst>
                <a:path w="202564" h="57150">
                  <a:moveTo>
                    <a:pt x="56743" y="0"/>
                  </a:moveTo>
                  <a:lnTo>
                    <a:pt x="0" y="0"/>
                  </a:lnTo>
                  <a:lnTo>
                    <a:pt x="0" y="56743"/>
                  </a:lnTo>
                  <a:lnTo>
                    <a:pt x="56743" y="56743"/>
                  </a:lnTo>
                  <a:lnTo>
                    <a:pt x="56743" y="0"/>
                  </a:lnTo>
                  <a:close/>
                </a:path>
                <a:path w="202564" h="57150">
                  <a:moveTo>
                    <a:pt x="129667" y="0"/>
                  </a:moveTo>
                  <a:lnTo>
                    <a:pt x="72923" y="0"/>
                  </a:lnTo>
                  <a:lnTo>
                    <a:pt x="72923" y="56743"/>
                  </a:lnTo>
                  <a:lnTo>
                    <a:pt x="129667" y="56743"/>
                  </a:lnTo>
                  <a:lnTo>
                    <a:pt x="129667" y="0"/>
                  </a:lnTo>
                  <a:close/>
                </a:path>
                <a:path w="202564" h="57150">
                  <a:moveTo>
                    <a:pt x="202552" y="0"/>
                  </a:moveTo>
                  <a:lnTo>
                    <a:pt x="145808" y="0"/>
                  </a:lnTo>
                  <a:lnTo>
                    <a:pt x="145808" y="56743"/>
                  </a:lnTo>
                  <a:lnTo>
                    <a:pt x="202552" y="56743"/>
                  </a:lnTo>
                  <a:lnTo>
                    <a:pt x="202552" y="0"/>
                  </a:lnTo>
                  <a:close/>
                </a:path>
              </a:pathLst>
            </a:custGeom>
            <a:solidFill>
              <a:srgbClr val="DD2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3079699" y="5788107"/>
              <a:ext cx="202565" cy="57150"/>
            </a:xfrm>
            <a:custGeom>
              <a:avLst/>
              <a:gdLst/>
              <a:ahLst/>
              <a:cxnLst/>
              <a:rect l="l" t="t" r="r" b="b"/>
              <a:pathLst>
                <a:path w="202564" h="57150">
                  <a:moveTo>
                    <a:pt x="56743" y="0"/>
                  </a:moveTo>
                  <a:lnTo>
                    <a:pt x="0" y="0"/>
                  </a:lnTo>
                  <a:lnTo>
                    <a:pt x="0" y="56743"/>
                  </a:lnTo>
                  <a:lnTo>
                    <a:pt x="56743" y="56743"/>
                  </a:lnTo>
                  <a:lnTo>
                    <a:pt x="56743" y="0"/>
                  </a:lnTo>
                  <a:close/>
                </a:path>
                <a:path w="202564" h="57150">
                  <a:moveTo>
                    <a:pt x="129628" y="0"/>
                  </a:moveTo>
                  <a:lnTo>
                    <a:pt x="72885" y="0"/>
                  </a:lnTo>
                  <a:lnTo>
                    <a:pt x="72885" y="56743"/>
                  </a:lnTo>
                  <a:lnTo>
                    <a:pt x="129628" y="56743"/>
                  </a:lnTo>
                  <a:lnTo>
                    <a:pt x="129628" y="0"/>
                  </a:lnTo>
                  <a:close/>
                </a:path>
                <a:path w="202564" h="57150">
                  <a:moveTo>
                    <a:pt x="202552" y="0"/>
                  </a:moveTo>
                  <a:lnTo>
                    <a:pt x="145808" y="0"/>
                  </a:lnTo>
                  <a:lnTo>
                    <a:pt x="145808" y="56743"/>
                  </a:lnTo>
                  <a:lnTo>
                    <a:pt x="202552" y="56743"/>
                  </a:lnTo>
                  <a:lnTo>
                    <a:pt x="202552" y="0"/>
                  </a:lnTo>
                  <a:close/>
                </a:path>
              </a:pathLst>
            </a:custGeom>
            <a:solidFill>
              <a:srgbClr val="E7EA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3298418" y="5788107"/>
              <a:ext cx="202565" cy="57150"/>
            </a:xfrm>
            <a:custGeom>
              <a:avLst/>
              <a:gdLst/>
              <a:ahLst/>
              <a:cxnLst/>
              <a:rect l="l" t="t" r="r" b="b"/>
              <a:pathLst>
                <a:path w="202564" h="57150">
                  <a:moveTo>
                    <a:pt x="56743" y="0"/>
                  </a:moveTo>
                  <a:lnTo>
                    <a:pt x="0" y="0"/>
                  </a:lnTo>
                  <a:lnTo>
                    <a:pt x="0" y="56743"/>
                  </a:lnTo>
                  <a:lnTo>
                    <a:pt x="56743" y="56743"/>
                  </a:lnTo>
                  <a:lnTo>
                    <a:pt x="56743" y="0"/>
                  </a:lnTo>
                  <a:close/>
                </a:path>
                <a:path w="202564" h="57150">
                  <a:moveTo>
                    <a:pt x="129628" y="0"/>
                  </a:moveTo>
                  <a:lnTo>
                    <a:pt x="72885" y="0"/>
                  </a:lnTo>
                  <a:lnTo>
                    <a:pt x="72885" y="56743"/>
                  </a:lnTo>
                  <a:lnTo>
                    <a:pt x="129628" y="56743"/>
                  </a:lnTo>
                  <a:lnTo>
                    <a:pt x="129628" y="0"/>
                  </a:lnTo>
                  <a:close/>
                </a:path>
                <a:path w="202564" h="57150">
                  <a:moveTo>
                    <a:pt x="202514" y="0"/>
                  </a:moveTo>
                  <a:lnTo>
                    <a:pt x="145770" y="0"/>
                  </a:lnTo>
                  <a:lnTo>
                    <a:pt x="145770" y="56743"/>
                  </a:lnTo>
                  <a:lnTo>
                    <a:pt x="202514" y="56743"/>
                  </a:lnTo>
                  <a:lnTo>
                    <a:pt x="202514" y="0"/>
                  </a:lnTo>
                  <a:close/>
                </a:path>
              </a:pathLst>
            </a:custGeom>
            <a:solidFill>
              <a:srgbClr val="25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3517112" y="5788107"/>
              <a:ext cx="202565" cy="57150"/>
            </a:xfrm>
            <a:custGeom>
              <a:avLst/>
              <a:gdLst/>
              <a:ahLst/>
              <a:cxnLst/>
              <a:rect l="l" t="t" r="r" b="b"/>
              <a:pathLst>
                <a:path w="202564" h="57150">
                  <a:moveTo>
                    <a:pt x="56743" y="0"/>
                  </a:moveTo>
                  <a:lnTo>
                    <a:pt x="0" y="0"/>
                  </a:lnTo>
                  <a:lnTo>
                    <a:pt x="0" y="56743"/>
                  </a:lnTo>
                  <a:lnTo>
                    <a:pt x="56743" y="56743"/>
                  </a:lnTo>
                  <a:lnTo>
                    <a:pt x="56743" y="0"/>
                  </a:lnTo>
                  <a:close/>
                </a:path>
                <a:path w="202564" h="57150">
                  <a:moveTo>
                    <a:pt x="129628" y="0"/>
                  </a:moveTo>
                  <a:lnTo>
                    <a:pt x="72885" y="0"/>
                  </a:lnTo>
                  <a:lnTo>
                    <a:pt x="72885" y="56743"/>
                  </a:lnTo>
                  <a:lnTo>
                    <a:pt x="129628" y="56743"/>
                  </a:lnTo>
                  <a:lnTo>
                    <a:pt x="129628" y="0"/>
                  </a:lnTo>
                  <a:close/>
                </a:path>
                <a:path w="202564" h="57150">
                  <a:moveTo>
                    <a:pt x="202539" y="0"/>
                  </a:moveTo>
                  <a:lnTo>
                    <a:pt x="145796" y="0"/>
                  </a:lnTo>
                  <a:lnTo>
                    <a:pt x="145796" y="56743"/>
                  </a:lnTo>
                  <a:lnTo>
                    <a:pt x="202539" y="56743"/>
                  </a:lnTo>
                  <a:lnTo>
                    <a:pt x="202539" y="0"/>
                  </a:lnTo>
                  <a:close/>
                </a:path>
              </a:pathLst>
            </a:custGeom>
            <a:solidFill>
              <a:srgbClr val="DD2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4" name="object 214"/>
          <p:cNvSpPr/>
          <p:nvPr/>
        </p:nvSpPr>
        <p:spPr>
          <a:xfrm>
            <a:off x="16338424" y="4030871"/>
            <a:ext cx="204470" cy="102235"/>
          </a:xfrm>
          <a:custGeom>
            <a:avLst/>
            <a:gdLst/>
            <a:ahLst/>
            <a:cxnLst/>
            <a:rect l="l" t="t" r="r" b="b"/>
            <a:pathLst>
              <a:path w="204469" h="102235">
                <a:moveTo>
                  <a:pt x="204419" y="0"/>
                </a:moveTo>
                <a:lnTo>
                  <a:pt x="102209" y="0"/>
                </a:lnTo>
                <a:lnTo>
                  <a:pt x="0" y="0"/>
                </a:lnTo>
                <a:lnTo>
                  <a:pt x="0" y="102196"/>
                </a:lnTo>
                <a:lnTo>
                  <a:pt x="102209" y="102196"/>
                </a:lnTo>
                <a:lnTo>
                  <a:pt x="204419" y="102196"/>
                </a:lnTo>
                <a:lnTo>
                  <a:pt x="2044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5" name="object 215"/>
          <p:cNvGrpSpPr/>
          <p:nvPr/>
        </p:nvGrpSpPr>
        <p:grpSpPr>
          <a:xfrm>
            <a:off x="15418598" y="4030861"/>
            <a:ext cx="3373120" cy="3373120"/>
            <a:chOff x="15418598" y="4030861"/>
            <a:chExt cx="3373120" cy="3373120"/>
          </a:xfrm>
        </p:grpSpPr>
        <p:sp>
          <p:nvSpPr>
            <p:cNvPr id="216" name="object 216"/>
            <p:cNvSpPr/>
            <p:nvPr/>
          </p:nvSpPr>
          <p:spPr>
            <a:xfrm>
              <a:off x="16031820" y="4030871"/>
              <a:ext cx="1942464" cy="920115"/>
            </a:xfrm>
            <a:custGeom>
              <a:avLst/>
              <a:gdLst/>
              <a:ahLst/>
              <a:cxnLst/>
              <a:rect l="l" t="t" r="r" b="b"/>
              <a:pathLst>
                <a:path w="1942465" h="920114">
                  <a:moveTo>
                    <a:pt x="306603" y="408825"/>
                  </a:moveTo>
                  <a:lnTo>
                    <a:pt x="204406" y="408825"/>
                  </a:lnTo>
                  <a:lnTo>
                    <a:pt x="204406" y="511022"/>
                  </a:lnTo>
                  <a:lnTo>
                    <a:pt x="306603" y="511022"/>
                  </a:lnTo>
                  <a:lnTo>
                    <a:pt x="306603" y="408825"/>
                  </a:lnTo>
                  <a:close/>
                </a:path>
                <a:path w="1942465" h="920114">
                  <a:moveTo>
                    <a:pt x="408813" y="817638"/>
                  </a:moveTo>
                  <a:lnTo>
                    <a:pt x="306603" y="817638"/>
                  </a:lnTo>
                  <a:lnTo>
                    <a:pt x="306603" y="715429"/>
                  </a:lnTo>
                  <a:lnTo>
                    <a:pt x="306603" y="613219"/>
                  </a:lnTo>
                  <a:lnTo>
                    <a:pt x="204406" y="613219"/>
                  </a:lnTo>
                  <a:lnTo>
                    <a:pt x="204406" y="715429"/>
                  </a:lnTo>
                  <a:lnTo>
                    <a:pt x="204406" y="817638"/>
                  </a:lnTo>
                  <a:lnTo>
                    <a:pt x="102209" y="817638"/>
                  </a:lnTo>
                  <a:lnTo>
                    <a:pt x="0" y="817638"/>
                  </a:lnTo>
                  <a:lnTo>
                    <a:pt x="0" y="919848"/>
                  </a:lnTo>
                  <a:lnTo>
                    <a:pt x="408813" y="919848"/>
                  </a:lnTo>
                  <a:lnTo>
                    <a:pt x="408813" y="817638"/>
                  </a:lnTo>
                  <a:close/>
                </a:path>
                <a:path w="1942465" h="920114">
                  <a:moveTo>
                    <a:pt x="408813" y="204406"/>
                  </a:moveTo>
                  <a:lnTo>
                    <a:pt x="306603" y="204406"/>
                  </a:lnTo>
                  <a:lnTo>
                    <a:pt x="306603" y="306616"/>
                  </a:lnTo>
                  <a:lnTo>
                    <a:pt x="306603" y="408825"/>
                  </a:lnTo>
                  <a:lnTo>
                    <a:pt x="408813" y="408825"/>
                  </a:lnTo>
                  <a:lnTo>
                    <a:pt x="408813" y="306616"/>
                  </a:lnTo>
                  <a:lnTo>
                    <a:pt x="408813" y="204406"/>
                  </a:lnTo>
                  <a:close/>
                </a:path>
                <a:path w="1942465" h="920114">
                  <a:moveTo>
                    <a:pt x="511022" y="511022"/>
                  </a:moveTo>
                  <a:lnTo>
                    <a:pt x="408813" y="511022"/>
                  </a:lnTo>
                  <a:lnTo>
                    <a:pt x="408813" y="613219"/>
                  </a:lnTo>
                  <a:lnTo>
                    <a:pt x="408813" y="715429"/>
                  </a:lnTo>
                  <a:lnTo>
                    <a:pt x="511022" y="715429"/>
                  </a:lnTo>
                  <a:lnTo>
                    <a:pt x="511022" y="613219"/>
                  </a:lnTo>
                  <a:lnTo>
                    <a:pt x="511022" y="511022"/>
                  </a:lnTo>
                  <a:close/>
                </a:path>
                <a:path w="1942465" h="920114">
                  <a:moveTo>
                    <a:pt x="613232" y="204406"/>
                  </a:moveTo>
                  <a:lnTo>
                    <a:pt x="511022" y="204406"/>
                  </a:lnTo>
                  <a:lnTo>
                    <a:pt x="511022" y="306616"/>
                  </a:lnTo>
                  <a:lnTo>
                    <a:pt x="613232" y="306616"/>
                  </a:lnTo>
                  <a:lnTo>
                    <a:pt x="613232" y="204406"/>
                  </a:lnTo>
                  <a:close/>
                </a:path>
                <a:path w="1942465" h="920114">
                  <a:moveTo>
                    <a:pt x="715429" y="102196"/>
                  </a:moveTo>
                  <a:lnTo>
                    <a:pt x="613232" y="102196"/>
                  </a:lnTo>
                  <a:lnTo>
                    <a:pt x="613232" y="204406"/>
                  </a:lnTo>
                  <a:lnTo>
                    <a:pt x="715429" y="204406"/>
                  </a:lnTo>
                  <a:lnTo>
                    <a:pt x="715429" y="102196"/>
                  </a:lnTo>
                  <a:close/>
                </a:path>
                <a:path w="1942465" h="920114">
                  <a:moveTo>
                    <a:pt x="919835" y="817638"/>
                  </a:moveTo>
                  <a:lnTo>
                    <a:pt x="817626" y="817638"/>
                  </a:lnTo>
                  <a:lnTo>
                    <a:pt x="817626" y="715429"/>
                  </a:lnTo>
                  <a:lnTo>
                    <a:pt x="715429" y="715429"/>
                  </a:lnTo>
                  <a:lnTo>
                    <a:pt x="715429" y="613219"/>
                  </a:lnTo>
                  <a:lnTo>
                    <a:pt x="613232" y="613219"/>
                  </a:lnTo>
                  <a:lnTo>
                    <a:pt x="613232" y="715429"/>
                  </a:lnTo>
                  <a:lnTo>
                    <a:pt x="511022" y="715429"/>
                  </a:lnTo>
                  <a:lnTo>
                    <a:pt x="511022" y="817638"/>
                  </a:lnTo>
                  <a:lnTo>
                    <a:pt x="613232" y="817638"/>
                  </a:lnTo>
                  <a:lnTo>
                    <a:pt x="613232" y="919848"/>
                  </a:lnTo>
                  <a:lnTo>
                    <a:pt x="715429" y="919848"/>
                  </a:lnTo>
                  <a:lnTo>
                    <a:pt x="817626" y="919848"/>
                  </a:lnTo>
                  <a:lnTo>
                    <a:pt x="919835" y="919848"/>
                  </a:lnTo>
                  <a:lnTo>
                    <a:pt x="919835" y="817638"/>
                  </a:lnTo>
                  <a:close/>
                </a:path>
                <a:path w="1942465" h="920114">
                  <a:moveTo>
                    <a:pt x="919835" y="613219"/>
                  </a:moveTo>
                  <a:lnTo>
                    <a:pt x="817626" y="613219"/>
                  </a:lnTo>
                  <a:lnTo>
                    <a:pt x="817626" y="715429"/>
                  </a:lnTo>
                  <a:lnTo>
                    <a:pt x="919835" y="715429"/>
                  </a:lnTo>
                  <a:lnTo>
                    <a:pt x="919835" y="613219"/>
                  </a:lnTo>
                  <a:close/>
                </a:path>
                <a:path w="1942465" h="920114">
                  <a:moveTo>
                    <a:pt x="1124254" y="613219"/>
                  </a:moveTo>
                  <a:lnTo>
                    <a:pt x="1022045" y="613219"/>
                  </a:lnTo>
                  <a:lnTo>
                    <a:pt x="1022045" y="715429"/>
                  </a:lnTo>
                  <a:lnTo>
                    <a:pt x="1124254" y="715429"/>
                  </a:lnTo>
                  <a:lnTo>
                    <a:pt x="1124254" y="613219"/>
                  </a:lnTo>
                  <a:close/>
                </a:path>
                <a:path w="1942465" h="920114">
                  <a:moveTo>
                    <a:pt x="1124254" y="102196"/>
                  </a:moveTo>
                  <a:lnTo>
                    <a:pt x="1022045" y="102196"/>
                  </a:lnTo>
                  <a:lnTo>
                    <a:pt x="1022045" y="0"/>
                  </a:lnTo>
                  <a:lnTo>
                    <a:pt x="919835" y="0"/>
                  </a:lnTo>
                  <a:lnTo>
                    <a:pt x="817626" y="0"/>
                  </a:lnTo>
                  <a:lnTo>
                    <a:pt x="817626" y="102196"/>
                  </a:lnTo>
                  <a:lnTo>
                    <a:pt x="919835" y="102196"/>
                  </a:lnTo>
                  <a:lnTo>
                    <a:pt x="919835" y="204406"/>
                  </a:lnTo>
                  <a:lnTo>
                    <a:pt x="817626" y="204406"/>
                  </a:lnTo>
                  <a:lnTo>
                    <a:pt x="715429" y="204406"/>
                  </a:lnTo>
                  <a:lnTo>
                    <a:pt x="715429" y="306616"/>
                  </a:lnTo>
                  <a:lnTo>
                    <a:pt x="613232" y="306616"/>
                  </a:lnTo>
                  <a:lnTo>
                    <a:pt x="613232" y="408825"/>
                  </a:lnTo>
                  <a:lnTo>
                    <a:pt x="511022" y="408825"/>
                  </a:lnTo>
                  <a:lnTo>
                    <a:pt x="511022" y="511022"/>
                  </a:lnTo>
                  <a:lnTo>
                    <a:pt x="613232" y="511022"/>
                  </a:lnTo>
                  <a:lnTo>
                    <a:pt x="715429" y="511022"/>
                  </a:lnTo>
                  <a:lnTo>
                    <a:pt x="715429" y="613219"/>
                  </a:lnTo>
                  <a:lnTo>
                    <a:pt x="817626" y="613219"/>
                  </a:lnTo>
                  <a:lnTo>
                    <a:pt x="817626" y="511022"/>
                  </a:lnTo>
                  <a:lnTo>
                    <a:pt x="817626" y="408825"/>
                  </a:lnTo>
                  <a:lnTo>
                    <a:pt x="919835" y="408825"/>
                  </a:lnTo>
                  <a:lnTo>
                    <a:pt x="919835" y="306616"/>
                  </a:lnTo>
                  <a:lnTo>
                    <a:pt x="1022045" y="306616"/>
                  </a:lnTo>
                  <a:lnTo>
                    <a:pt x="1022045" y="204406"/>
                  </a:lnTo>
                  <a:lnTo>
                    <a:pt x="1124254" y="204406"/>
                  </a:lnTo>
                  <a:lnTo>
                    <a:pt x="1124254" y="102196"/>
                  </a:lnTo>
                  <a:close/>
                </a:path>
                <a:path w="1942465" h="920114">
                  <a:moveTo>
                    <a:pt x="1226451" y="408825"/>
                  </a:moveTo>
                  <a:lnTo>
                    <a:pt x="1124254" y="408825"/>
                  </a:lnTo>
                  <a:lnTo>
                    <a:pt x="1022045" y="408825"/>
                  </a:lnTo>
                  <a:lnTo>
                    <a:pt x="919835" y="408825"/>
                  </a:lnTo>
                  <a:lnTo>
                    <a:pt x="919835" y="511022"/>
                  </a:lnTo>
                  <a:lnTo>
                    <a:pt x="1022045" y="511022"/>
                  </a:lnTo>
                  <a:lnTo>
                    <a:pt x="1124254" y="511022"/>
                  </a:lnTo>
                  <a:lnTo>
                    <a:pt x="1226451" y="511022"/>
                  </a:lnTo>
                  <a:lnTo>
                    <a:pt x="1226451" y="408825"/>
                  </a:lnTo>
                  <a:close/>
                </a:path>
                <a:path w="1942465" h="920114">
                  <a:moveTo>
                    <a:pt x="1839683" y="715429"/>
                  </a:moveTo>
                  <a:lnTo>
                    <a:pt x="1737474" y="715429"/>
                  </a:lnTo>
                  <a:lnTo>
                    <a:pt x="1737474" y="817638"/>
                  </a:lnTo>
                  <a:lnTo>
                    <a:pt x="1839683" y="817638"/>
                  </a:lnTo>
                  <a:lnTo>
                    <a:pt x="1839683" y="715429"/>
                  </a:lnTo>
                  <a:close/>
                </a:path>
                <a:path w="1942465" h="920114">
                  <a:moveTo>
                    <a:pt x="1941893" y="0"/>
                  </a:moveTo>
                  <a:lnTo>
                    <a:pt x="1839683" y="0"/>
                  </a:lnTo>
                  <a:lnTo>
                    <a:pt x="1737474" y="0"/>
                  </a:lnTo>
                  <a:lnTo>
                    <a:pt x="1737474" y="102196"/>
                  </a:lnTo>
                  <a:lnTo>
                    <a:pt x="1635264" y="102196"/>
                  </a:lnTo>
                  <a:lnTo>
                    <a:pt x="1533067" y="102196"/>
                  </a:lnTo>
                  <a:lnTo>
                    <a:pt x="1533067" y="0"/>
                  </a:lnTo>
                  <a:lnTo>
                    <a:pt x="1430870" y="0"/>
                  </a:lnTo>
                  <a:lnTo>
                    <a:pt x="1430858" y="102196"/>
                  </a:lnTo>
                  <a:lnTo>
                    <a:pt x="1430858" y="204406"/>
                  </a:lnTo>
                  <a:lnTo>
                    <a:pt x="1328661" y="204406"/>
                  </a:lnTo>
                  <a:lnTo>
                    <a:pt x="1328661" y="102196"/>
                  </a:lnTo>
                  <a:lnTo>
                    <a:pt x="1430858" y="102196"/>
                  </a:lnTo>
                  <a:lnTo>
                    <a:pt x="1430858" y="0"/>
                  </a:lnTo>
                  <a:lnTo>
                    <a:pt x="1328661" y="0"/>
                  </a:lnTo>
                  <a:lnTo>
                    <a:pt x="1226451" y="0"/>
                  </a:lnTo>
                  <a:lnTo>
                    <a:pt x="1226451" y="102196"/>
                  </a:lnTo>
                  <a:lnTo>
                    <a:pt x="1226451" y="204406"/>
                  </a:lnTo>
                  <a:lnTo>
                    <a:pt x="1226451" y="306616"/>
                  </a:lnTo>
                  <a:lnTo>
                    <a:pt x="1226451" y="408825"/>
                  </a:lnTo>
                  <a:lnTo>
                    <a:pt x="1328661" y="408825"/>
                  </a:lnTo>
                  <a:lnTo>
                    <a:pt x="1328661" y="306616"/>
                  </a:lnTo>
                  <a:lnTo>
                    <a:pt x="1430870" y="306616"/>
                  </a:lnTo>
                  <a:lnTo>
                    <a:pt x="1430870" y="204406"/>
                  </a:lnTo>
                  <a:lnTo>
                    <a:pt x="1533067" y="204406"/>
                  </a:lnTo>
                  <a:lnTo>
                    <a:pt x="1635264" y="204406"/>
                  </a:lnTo>
                  <a:lnTo>
                    <a:pt x="1737474" y="204406"/>
                  </a:lnTo>
                  <a:lnTo>
                    <a:pt x="1737474" y="306616"/>
                  </a:lnTo>
                  <a:lnTo>
                    <a:pt x="1635264" y="306616"/>
                  </a:lnTo>
                  <a:lnTo>
                    <a:pt x="1635264" y="408825"/>
                  </a:lnTo>
                  <a:lnTo>
                    <a:pt x="1635264" y="511022"/>
                  </a:lnTo>
                  <a:lnTo>
                    <a:pt x="1533067" y="511022"/>
                  </a:lnTo>
                  <a:lnTo>
                    <a:pt x="1430858" y="511022"/>
                  </a:lnTo>
                  <a:lnTo>
                    <a:pt x="1430858" y="613219"/>
                  </a:lnTo>
                  <a:lnTo>
                    <a:pt x="1430858" y="715429"/>
                  </a:lnTo>
                  <a:lnTo>
                    <a:pt x="1328661" y="715429"/>
                  </a:lnTo>
                  <a:lnTo>
                    <a:pt x="1328661" y="613219"/>
                  </a:lnTo>
                  <a:lnTo>
                    <a:pt x="1328661" y="511022"/>
                  </a:lnTo>
                  <a:lnTo>
                    <a:pt x="1226451" y="511022"/>
                  </a:lnTo>
                  <a:lnTo>
                    <a:pt x="1226451" y="613219"/>
                  </a:lnTo>
                  <a:lnTo>
                    <a:pt x="1226451" y="715429"/>
                  </a:lnTo>
                  <a:lnTo>
                    <a:pt x="1124254" y="715429"/>
                  </a:lnTo>
                  <a:lnTo>
                    <a:pt x="1124254" y="817638"/>
                  </a:lnTo>
                  <a:lnTo>
                    <a:pt x="1226451" y="817638"/>
                  </a:lnTo>
                  <a:lnTo>
                    <a:pt x="1328661" y="817638"/>
                  </a:lnTo>
                  <a:lnTo>
                    <a:pt x="1430870" y="817638"/>
                  </a:lnTo>
                  <a:lnTo>
                    <a:pt x="1430870" y="715429"/>
                  </a:lnTo>
                  <a:lnTo>
                    <a:pt x="1533067" y="715429"/>
                  </a:lnTo>
                  <a:lnTo>
                    <a:pt x="1533067" y="613219"/>
                  </a:lnTo>
                  <a:lnTo>
                    <a:pt x="1635264" y="613219"/>
                  </a:lnTo>
                  <a:lnTo>
                    <a:pt x="1635264" y="715429"/>
                  </a:lnTo>
                  <a:lnTo>
                    <a:pt x="1737474" y="715429"/>
                  </a:lnTo>
                  <a:lnTo>
                    <a:pt x="1737474" y="613219"/>
                  </a:lnTo>
                  <a:lnTo>
                    <a:pt x="1737474" y="511022"/>
                  </a:lnTo>
                  <a:lnTo>
                    <a:pt x="1737474" y="408825"/>
                  </a:lnTo>
                  <a:lnTo>
                    <a:pt x="1839683" y="408825"/>
                  </a:lnTo>
                  <a:lnTo>
                    <a:pt x="1839683" y="511022"/>
                  </a:lnTo>
                  <a:lnTo>
                    <a:pt x="1839683" y="613219"/>
                  </a:lnTo>
                  <a:lnTo>
                    <a:pt x="1839683" y="715429"/>
                  </a:lnTo>
                  <a:lnTo>
                    <a:pt x="1941893" y="715429"/>
                  </a:lnTo>
                  <a:lnTo>
                    <a:pt x="1941893" y="613219"/>
                  </a:lnTo>
                  <a:lnTo>
                    <a:pt x="1941893" y="511022"/>
                  </a:lnTo>
                  <a:lnTo>
                    <a:pt x="1941893" y="408825"/>
                  </a:lnTo>
                  <a:lnTo>
                    <a:pt x="1941893" y="306616"/>
                  </a:lnTo>
                  <a:lnTo>
                    <a:pt x="1839683" y="306616"/>
                  </a:lnTo>
                  <a:lnTo>
                    <a:pt x="1839683" y="204406"/>
                  </a:lnTo>
                  <a:lnTo>
                    <a:pt x="1839683" y="102196"/>
                  </a:lnTo>
                  <a:lnTo>
                    <a:pt x="1941893" y="102196"/>
                  </a:lnTo>
                  <a:lnTo>
                    <a:pt x="19418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5418587" y="4848510"/>
              <a:ext cx="3373120" cy="511175"/>
            </a:xfrm>
            <a:custGeom>
              <a:avLst/>
              <a:gdLst/>
              <a:ahLst/>
              <a:cxnLst/>
              <a:rect l="l" t="t" r="r" b="b"/>
              <a:pathLst>
                <a:path w="3373119" h="511175">
                  <a:moveTo>
                    <a:pt x="511022" y="102209"/>
                  </a:moveTo>
                  <a:lnTo>
                    <a:pt x="408825" y="102209"/>
                  </a:lnTo>
                  <a:lnTo>
                    <a:pt x="408825" y="0"/>
                  </a:lnTo>
                  <a:lnTo>
                    <a:pt x="306616" y="0"/>
                  </a:lnTo>
                  <a:lnTo>
                    <a:pt x="204406" y="0"/>
                  </a:lnTo>
                  <a:lnTo>
                    <a:pt x="204406" y="102209"/>
                  </a:lnTo>
                  <a:lnTo>
                    <a:pt x="204406" y="204406"/>
                  </a:lnTo>
                  <a:lnTo>
                    <a:pt x="204406" y="306603"/>
                  </a:lnTo>
                  <a:lnTo>
                    <a:pt x="102209" y="306603"/>
                  </a:lnTo>
                  <a:lnTo>
                    <a:pt x="102209" y="204406"/>
                  </a:lnTo>
                  <a:lnTo>
                    <a:pt x="204406" y="204406"/>
                  </a:lnTo>
                  <a:lnTo>
                    <a:pt x="204406" y="102209"/>
                  </a:lnTo>
                  <a:lnTo>
                    <a:pt x="102209" y="102209"/>
                  </a:lnTo>
                  <a:lnTo>
                    <a:pt x="0" y="102209"/>
                  </a:lnTo>
                  <a:lnTo>
                    <a:pt x="0" y="204406"/>
                  </a:lnTo>
                  <a:lnTo>
                    <a:pt x="0" y="306616"/>
                  </a:lnTo>
                  <a:lnTo>
                    <a:pt x="102196" y="306616"/>
                  </a:lnTo>
                  <a:lnTo>
                    <a:pt x="102196" y="408813"/>
                  </a:lnTo>
                  <a:lnTo>
                    <a:pt x="0" y="408813"/>
                  </a:lnTo>
                  <a:lnTo>
                    <a:pt x="0" y="511022"/>
                  </a:lnTo>
                  <a:lnTo>
                    <a:pt x="102209" y="511022"/>
                  </a:lnTo>
                  <a:lnTo>
                    <a:pt x="102209" y="408813"/>
                  </a:lnTo>
                  <a:lnTo>
                    <a:pt x="204406" y="408813"/>
                  </a:lnTo>
                  <a:lnTo>
                    <a:pt x="204406" y="511022"/>
                  </a:lnTo>
                  <a:lnTo>
                    <a:pt x="306616" y="511022"/>
                  </a:lnTo>
                  <a:lnTo>
                    <a:pt x="306616" y="408813"/>
                  </a:lnTo>
                  <a:lnTo>
                    <a:pt x="408825" y="408813"/>
                  </a:lnTo>
                  <a:lnTo>
                    <a:pt x="408825" y="306603"/>
                  </a:lnTo>
                  <a:lnTo>
                    <a:pt x="306616" y="306603"/>
                  </a:lnTo>
                  <a:lnTo>
                    <a:pt x="306616" y="204406"/>
                  </a:lnTo>
                  <a:lnTo>
                    <a:pt x="408825" y="204406"/>
                  </a:lnTo>
                  <a:lnTo>
                    <a:pt x="511022" y="204406"/>
                  </a:lnTo>
                  <a:lnTo>
                    <a:pt x="511022" y="102209"/>
                  </a:lnTo>
                  <a:close/>
                </a:path>
                <a:path w="3373119" h="511175">
                  <a:moveTo>
                    <a:pt x="1022045" y="102209"/>
                  </a:moveTo>
                  <a:lnTo>
                    <a:pt x="919835" y="102209"/>
                  </a:lnTo>
                  <a:lnTo>
                    <a:pt x="817638" y="102209"/>
                  </a:lnTo>
                  <a:lnTo>
                    <a:pt x="715429" y="102209"/>
                  </a:lnTo>
                  <a:lnTo>
                    <a:pt x="715429" y="204406"/>
                  </a:lnTo>
                  <a:lnTo>
                    <a:pt x="613232" y="204406"/>
                  </a:lnTo>
                  <a:lnTo>
                    <a:pt x="613232" y="306603"/>
                  </a:lnTo>
                  <a:lnTo>
                    <a:pt x="511022" y="306603"/>
                  </a:lnTo>
                  <a:lnTo>
                    <a:pt x="511022" y="408813"/>
                  </a:lnTo>
                  <a:lnTo>
                    <a:pt x="511022" y="511022"/>
                  </a:lnTo>
                  <a:lnTo>
                    <a:pt x="613232" y="511022"/>
                  </a:lnTo>
                  <a:lnTo>
                    <a:pt x="715441" y="511022"/>
                  </a:lnTo>
                  <a:lnTo>
                    <a:pt x="715441" y="408813"/>
                  </a:lnTo>
                  <a:lnTo>
                    <a:pt x="613232" y="408813"/>
                  </a:lnTo>
                  <a:lnTo>
                    <a:pt x="613232" y="306616"/>
                  </a:lnTo>
                  <a:lnTo>
                    <a:pt x="715429" y="306616"/>
                  </a:lnTo>
                  <a:lnTo>
                    <a:pt x="817638" y="306616"/>
                  </a:lnTo>
                  <a:lnTo>
                    <a:pt x="817638" y="408813"/>
                  </a:lnTo>
                  <a:lnTo>
                    <a:pt x="817638" y="511022"/>
                  </a:lnTo>
                  <a:lnTo>
                    <a:pt x="919835" y="511022"/>
                  </a:lnTo>
                  <a:lnTo>
                    <a:pt x="919835" y="408813"/>
                  </a:lnTo>
                  <a:lnTo>
                    <a:pt x="919835" y="306616"/>
                  </a:lnTo>
                  <a:lnTo>
                    <a:pt x="919835" y="204406"/>
                  </a:lnTo>
                  <a:lnTo>
                    <a:pt x="1022045" y="204406"/>
                  </a:lnTo>
                  <a:lnTo>
                    <a:pt x="1022045" y="102209"/>
                  </a:lnTo>
                  <a:close/>
                </a:path>
                <a:path w="3373119" h="511175">
                  <a:moveTo>
                    <a:pt x="1533067" y="204406"/>
                  </a:moveTo>
                  <a:lnTo>
                    <a:pt x="1430858" y="204406"/>
                  </a:lnTo>
                  <a:lnTo>
                    <a:pt x="1430858" y="102209"/>
                  </a:lnTo>
                  <a:lnTo>
                    <a:pt x="1328661" y="102209"/>
                  </a:lnTo>
                  <a:lnTo>
                    <a:pt x="1328661" y="204406"/>
                  </a:lnTo>
                  <a:lnTo>
                    <a:pt x="1226464" y="204406"/>
                  </a:lnTo>
                  <a:lnTo>
                    <a:pt x="1124254" y="204406"/>
                  </a:lnTo>
                  <a:lnTo>
                    <a:pt x="1124254" y="306603"/>
                  </a:lnTo>
                  <a:lnTo>
                    <a:pt x="1022045" y="306603"/>
                  </a:lnTo>
                  <a:lnTo>
                    <a:pt x="1022045" y="408813"/>
                  </a:lnTo>
                  <a:lnTo>
                    <a:pt x="1022045" y="511022"/>
                  </a:lnTo>
                  <a:lnTo>
                    <a:pt x="1124254" y="511022"/>
                  </a:lnTo>
                  <a:lnTo>
                    <a:pt x="1124254" y="408813"/>
                  </a:lnTo>
                  <a:lnTo>
                    <a:pt x="1124254" y="306616"/>
                  </a:lnTo>
                  <a:lnTo>
                    <a:pt x="1226464" y="306616"/>
                  </a:lnTo>
                  <a:lnTo>
                    <a:pt x="1328661" y="306616"/>
                  </a:lnTo>
                  <a:lnTo>
                    <a:pt x="1430858" y="306616"/>
                  </a:lnTo>
                  <a:lnTo>
                    <a:pt x="1533067" y="306616"/>
                  </a:lnTo>
                  <a:lnTo>
                    <a:pt x="1533067" y="204406"/>
                  </a:lnTo>
                  <a:close/>
                </a:path>
                <a:path w="3373119" h="511175">
                  <a:moveTo>
                    <a:pt x="1737487" y="102209"/>
                  </a:moveTo>
                  <a:lnTo>
                    <a:pt x="1635277" y="102209"/>
                  </a:lnTo>
                  <a:lnTo>
                    <a:pt x="1635277" y="0"/>
                  </a:lnTo>
                  <a:lnTo>
                    <a:pt x="1533067" y="0"/>
                  </a:lnTo>
                  <a:lnTo>
                    <a:pt x="1430858" y="0"/>
                  </a:lnTo>
                  <a:lnTo>
                    <a:pt x="1430858" y="102209"/>
                  </a:lnTo>
                  <a:lnTo>
                    <a:pt x="1533067" y="102209"/>
                  </a:lnTo>
                  <a:lnTo>
                    <a:pt x="1533067" y="204406"/>
                  </a:lnTo>
                  <a:lnTo>
                    <a:pt x="1635277" y="204406"/>
                  </a:lnTo>
                  <a:lnTo>
                    <a:pt x="1737487" y="204406"/>
                  </a:lnTo>
                  <a:lnTo>
                    <a:pt x="1737487" y="102209"/>
                  </a:lnTo>
                  <a:close/>
                </a:path>
                <a:path w="3373119" h="511175">
                  <a:moveTo>
                    <a:pt x="2146300" y="102209"/>
                  </a:moveTo>
                  <a:lnTo>
                    <a:pt x="2044103" y="102209"/>
                  </a:lnTo>
                  <a:lnTo>
                    <a:pt x="2044103" y="0"/>
                  </a:lnTo>
                  <a:lnTo>
                    <a:pt x="1941893" y="0"/>
                  </a:lnTo>
                  <a:lnTo>
                    <a:pt x="1839683" y="0"/>
                  </a:lnTo>
                  <a:lnTo>
                    <a:pt x="1839683" y="102209"/>
                  </a:lnTo>
                  <a:lnTo>
                    <a:pt x="1839683" y="204406"/>
                  </a:lnTo>
                  <a:lnTo>
                    <a:pt x="1941893" y="204406"/>
                  </a:lnTo>
                  <a:lnTo>
                    <a:pt x="1941893" y="306616"/>
                  </a:lnTo>
                  <a:lnTo>
                    <a:pt x="2044103" y="306616"/>
                  </a:lnTo>
                  <a:lnTo>
                    <a:pt x="2044103" y="204406"/>
                  </a:lnTo>
                  <a:lnTo>
                    <a:pt x="2146300" y="204406"/>
                  </a:lnTo>
                  <a:lnTo>
                    <a:pt x="2146300" y="102209"/>
                  </a:lnTo>
                  <a:close/>
                </a:path>
                <a:path w="3373119" h="511175">
                  <a:moveTo>
                    <a:pt x="2248497" y="204406"/>
                  </a:moveTo>
                  <a:lnTo>
                    <a:pt x="2146300" y="204406"/>
                  </a:lnTo>
                  <a:lnTo>
                    <a:pt x="2146300" y="306616"/>
                  </a:lnTo>
                  <a:lnTo>
                    <a:pt x="2248497" y="306616"/>
                  </a:lnTo>
                  <a:lnTo>
                    <a:pt x="2248497" y="204406"/>
                  </a:lnTo>
                  <a:close/>
                </a:path>
                <a:path w="3373119" h="511175">
                  <a:moveTo>
                    <a:pt x="2248497" y="0"/>
                  </a:moveTo>
                  <a:lnTo>
                    <a:pt x="2146300" y="0"/>
                  </a:lnTo>
                  <a:lnTo>
                    <a:pt x="2146300" y="102209"/>
                  </a:lnTo>
                  <a:lnTo>
                    <a:pt x="2248497" y="102209"/>
                  </a:lnTo>
                  <a:lnTo>
                    <a:pt x="2248497" y="0"/>
                  </a:lnTo>
                  <a:close/>
                </a:path>
                <a:path w="3373119" h="511175">
                  <a:moveTo>
                    <a:pt x="2350706" y="408813"/>
                  </a:moveTo>
                  <a:lnTo>
                    <a:pt x="2248497" y="408813"/>
                  </a:lnTo>
                  <a:lnTo>
                    <a:pt x="2248497" y="511022"/>
                  </a:lnTo>
                  <a:lnTo>
                    <a:pt x="2350706" y="511022"/>
                  </a:lnTo>
                  <a:lnTo>
                    <a:pt x="2350706" y="408813"/>
                  </a:lnTo>
                  <a:close/>
                </a:path>
                <a:path w="3373119" h="511175">
                  <a:moveTo>
                    <a:pt x="2963938" y="0"/>
                  </a:moveTo>
                  <a:lnTo>
                    <a:pt x="2861729" y="0"/>
                  </a:lnTo>
                  <a:lnTo>
                    <a:pt x="2861729" y="102209"/>
                  </a:lnTo>
                  <a:lnTo>
                    <a:pt x="2963938" y="102209"/>
                  </a:lnTo>
                  <a:lnTo>
                    <a:pt x="2963938" y="0"/>
                  </a:lnTo>
                  <a:close/>
                </a:path>
                <a:path w="3373119" h="511175">
                  <a:moveTo>
                    <a:pt x="3066148" y="306603"/>
                  </a:moveTo>
                  <a:lnTo>
                    <a:pt x="2963938" y="306603"/>
                  </a:lnTo>
                  <a:lnTo>
                    <a:pt x="2861729" y="306603"/>
                  </a:lnTo>
                  <a:lnTo>
                    <a:pt x="2759519" y="306603"/>
                  </a:lnTo>
                  <a:lnTo>
                    <a:pt x="2657322" y="306603"/>
                  </a:lnTo>
                  <a:lnTo>
                    <a:pt x="2657322" y="204406"/>
                  </a:lnTo>
                  <a:lnTo>
                    <a:pt x="2759519" y="204406"/>
                  </a:lnTo>
                  <a:lnTo>
                    <a:pt x="2759519" y="102209"/>
                  </a:lnTo>
                  <a:lnTo>
                    <a:pt x="2759519" y="0"/>
                  </a:lnTo>
                  <a:lnTo>
                    <a:pt x="2657322" y="0"/>
                  </a:lnTo>
                  <a:lnTo>
                    <a:pt x="2555125" y="0"/>
                  </a:lnTo>
                  <a:lnTo>
                    <a:pt x="2452916" y="0"/>
                  </a:lnTo>
                  <a:lnTo>
                    <a:pt x="2350706" y="0"/>
                  </a:lnTo>
                  <a:lnTo>
                    <a:pt x="2350706" y="102209"/>
                  </a:lnTo>
                  <a:lnTo>
                    <a:pt x="2350706" y="204406"/>
                  </a:lnTo>
                  <a:lnTo>
                    <a:pt x="2350706" y="306616"/>
                  </a:lnTo>
                  <a:lnTo>
                    <a:pt x="2452916" y="306616"/>
                  </a:lnTo>
                  <a:lnTo>
                    <a:pt x="2452916" y="204406"/>
                  </a:lnTo>
                  <a:lnTo>
                    <a:pt x="2452916" y="102209"/>
                  </a:lnTo>
                  <a:lnTo>
                    <a:pt x="2555125" y="102209"/>
                  </a:lnTo>
                  <a:lnTo>
                    <a:pt x="2555125" y="204406"/>
                  </a:lnTo>
                  <a:lnTo>
                    <a:pt x="2555125" y="306603"/>
                  </a:lnTo>
                  <a:lnTo>
                    <a:pt x="2555125" y="408813"/>
                  </a:lnTo>
                  <a:lnTo>
                    <a:pt x="2452916" y="408813"/>
                  </a:lnTo>
                  <a:lnTo>
                    <a:pt x="2452916" y="511022"/>
                  </a:lnTo>
                  <a:lnTo>
                    <a:pt x="2555125" y="511022"/>
                  </a:lnTo>
                  <a:lnTo>
                    <a:pt x="2657322" y="511022"/>
                  </a:lnTo>
                  <a:lnTo>
                    <a:pt x="2657322" y="408813"/>
                  </a:lnTo>
                  <a:lnTo>
                    <a:pt x="2759519" y="408813"/>
                  </a:lnTo>
                  <a:lnTo>
                    <a:pt x="2759519" y="511022"/>
                  </a:lnTo>
                  <a:lnTo>
                    <a:pt x="2861729" y="511022"/>
                  </a:lnTo>
                  <a:lnTo>
                    <a:pt x="2963938" y="511022"/>
                  </a:lnTo>
                  <a:lnTo>
                    <a:pt x="2963938" y="408813"/>
                  </a:lnTo>
                  <a:lnTo>
                    <a:pt x="3066148" y="408813"/>
                  </a:lnTo>
                  <a:lnTo>
                    <a:pt x="3066148" y="306603"/>
                  </a:lnTo>
                  <a:close/>
                </a:path>
                <a:path w="3373119" h="511175">
                  <a:moveTo>
                    <a:pt x="3168345" y="102209"/>
                  </a:moveTo>
                  <a:lnTo>
                    <a:pt x="3066148" y="102209"/>
                  </a:lnTo>
                  <a:lnTo>
                    <a:pt x="2963938" y="102209"/>
                  </a:lnTo>
                  <a:lnTo>
                    <a:pt x="2963938" y="204406"/>
                  </a:lnTo>
                  <a:lnTo>
                    <a:pt x="3066148" y="204406"/>
                  </a:lnTo>
                  <a:lnTo>
                    <a:pt x="3168345" y="204406"/>
                  </a:lnTo>
                  <a:lnTo>
                    <a:pt x="3168345" y="102209"/>
                  </a:lnTo>
                  <a:close/>
                </a:path>
                <a:path w="3373119" h="511175">
                  <a:moveTo>
                    <a:pt x="3372751" y="408813"/>
                  </a:moveTo>
                  <a:lnTo>
                    <a:pt x="3270554" y="408813"/>
                  </a:lnTo>
                  <a:lnTo>
                    <a:pt x="3168345" y="408813"/>
                  </a:lnTo>
                  <a:lnTo>
                    <a:pt x="3168345" y="511022"/>
                  </a:lnTo>
                  <a:lnTo>
                    <a:pt x="3270542" y="511022"/>
                  </a:lnTo>
                  <a:lnTo>
                    <a:pt x="3372751" y="511022"/>
                  </a:lnTo>
                  <a:lnTo>
                    <a:pt x="3372751" y="408813"/>
                  </a:lnTo>
                  <a:close/>
                </a:path>
                <a:path w="3373119" h="511175">
                  <a:moveTo>
                    <a:pt x="3372751" y="102209"/>
                  </a:moveTo>
                  <a:lnTo>
                    <a:pt x="3270542" y="102209"/>
                  </a:lnTo>
                  <a:lnTo>
                    <a:pt x="3270542" y="204406"/>
                  </a:lnTo>
                  <a:lnTo>
                    <a:pt x="3168345" y="204406"/>
                  </a:lnTo>
                  <a:lnTo>
                    <a:pt x="3168345" y="306616"/>
                  </a:lnTo>
                  <a:lnTo>
                    <a:pt x="3270542" y="306616"/>
                  </a:lnTo>
                  <a:lnTo>
                    <a:pt x="3372751" y="306616"/>
                  </a:lnTo>
                  <a:lnTo>
                    <a:pt x="3372751" y="204406"/>
                  </a:lnTo>
                  <a:lnTo>
                    <a:pt x="3372751" y="1022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5418587" y="5257323"/>
              <a:ext cx="3373120" cy="817880"/>
            </a:xfrm>
            <a:custGeom>
              <a:avLst/>
              <a:gdLst/>
              <a:ahLst/>
              <a:cxnLst/>
              <a:rect l="l" t="t" r="r" b="b"/>
              <a:pathLst>
                <a:path w="3373119" h="817879">
                  <a:moveTo>
                    <a:pt x="102209" y="408825"/>
                  </a:moveTo>
                  <a:lnTo>
                    <a:pt x="0" y="408825"/>
                  </a:lnTo>
                  <a:lnTo>
                    <a:pt x="0" y="511035"/>
                  </a:lnTo>
                  <a:lnTo>
                    <a:pt x="102209" y="511035"/>
                  </a:lnTo>
                  <a:lnTo>
                    <a:pt x="102209" y="408825"/>
                  </a:lnTo>
                  <a:close/>
                </a:path>
                <a:path w="3373119" h="817879">
                  <a:moveTo>
                    <a:pt x="306616" y="408825"/>
                  </a:moveTo>
                  <a:lnTo>
                    <a:pt x="204406" y="408825"/>
                  </a:lnTo>
                  <a:lnTo>
                    <a:pt x="204406" y="511035"/>
                  </a:lnTo>
                  <a:lnTo>
                    <a:pt x="306616" y="511035"/>
                  </a:lnTo>
                  <a:lnTo>
                    <a:pt x="306616" y="408825"/>
                  </a:lnTo>
                  <a:close/>
                </a:path>
                <a:path w="3373119" h="817879">
                  <a:moveTo>
                    <a:pt x="306616" y="204406"/>
                  </a:moveTo>
                  <a:lnTo>
                    <a:pt x="204406" y="204406"/>
                  </a:lnTo>
                  <a:lnTo>
                    <a:pt x="102209" y="204406"/>
                  </a:lnTo>
                  <a:lnTo>
                    <a:pt x="102209" y="102209"/>
                  </a:lnTo>
                  <a:lnTo>
                    <a:pt x="0" y="102209"/>
                  </a:lnTo>
                  <a:lnTo>
                    <a:pt x="0" y="204406"/>
                  </a:lnTo>
                  <a:lnTo>
                    <a:pt x="0" y="306616"/>
                  </a:lnTo>
                  <a:lnTo>
                    <a:pt x="102196" y="306616"/>
                  </a:lnTo>
                  <a:lnTo>
                    <a:pt x="204406" y="306616"/>
                  </a:lnTo>
                  <a:lnTo>
                    <a:pt x="306616" y="306616"/>
                  </a:lnTo>
                  <a:lnTo>
                    <a:pt x="306616" y="204406"/>
                  </a:lnTo>
                  <a:close/>
                </a:path>
                <a:path w="3373119" h="817879">
                  <a:moveTo>
                    <a:pt x="408825" y="715429"/>
                  </a:moveTo>
                  <a:lnTo>
                    <a:pt x="306616" y="715429"/>
                  </a:lnTo>
                  <a:lnTo>
                    <a:pt x="204406" y="715429"/>
                  </a:lnTo>
                  <a:lnTo>
                    <a:pt x="204406" y="613232"/>
                  </a:lnTo>
                  <a:lnTo>
                    <a:pt x="102209" y="613232"/>
                  </a:lnTo>
                  <a:lnTo>
                    <a:pt x="0" y="613232"/>
                  </a:lnTo>
                  <a:lnTo>
                    <a:pt x="0" y="715429"/>
                  </a:lnTo>
                  <a:lnTo>
                    <a:pt x="102196" y="715429"/>
                  </a:lnTo>
                  <a:lnTo>
                    <a:pt x="102196" y="817638"/>
                  </a:lnTo>
                  <a:lnTo>
                    <a:pt x="204406" y="817638"/>
                  </a:lnTo>
                  <a:lnTo>
                    <a:pt x="306616" y="817638"/>
                  </a:lnTo>
                  <a:lnTo>
                    <a:pt x="408825" y="817638"/>
                  </a:lnTo>
                  <a:lnTo>
                    <a:pt x="408825" y="715429"/>
                  </a:lnTo>
                  <a:close/>
                </a:path>
                <a:path w="3373119" h="817879">
                  <a:moveTo>
                    <a:pt x="408825" y="102209"/>
                  </a:moveTo>
                  <a:lnTo>
                    <a:pt x="306616" y="102209"/>
                  </a:lnTo>
                  <a:lnTo>
                    <a:pt x="306616" y="204406"/>
                  </a:lnTo>
                  <a:lnTo>
                    <a:pt x="408825" y="204406"/>
                  </a:lnTo>
                  <a:lnTo>
                    <a:pt x="408825" y="102209"/>
                  </a:lnTo>
                  <a:close/>
                </a:path>
                <a:path w="3373119" h="817879">
                  <a:moveTo>
                    <a:pt x="919835" y="715429"/>
                  </a:moveTo>
                  <a:lnTo>
                    <a:pt x="817638" y="715429"/>
                  </a:lnTo>
                  <a:lnTo>
                    <a:pt x="817638" y="817638"/>
                  </a:lnTo>
                  <a:lnTo>
                    <a:pt x="919835" y="817638"/>
                  </a:lnTo>
                  <a:lnTo>
                    <a:pt x="919835" y="715429"/>
                  </a:lnTo>
                  <a:close/>
                </a:path>
                <a:path w="3373119" h="817879">
                  <a:moveTo>
                    <a:pt x="919835" y="511035"/>
                  </a:moveTo>
                  <a:lnTo>
                    <a:pt x="817638" y="511035"/>
                  </a:lnTo>
                  <a:lnTo>
                    <a:pt x="715441" y="511035"/>
                  </a:lnTo>
                  <a:lnTo>
                    <a:pt x="715441" y="408825"/>
                  </a:lnTo>
                  <a:lnTo>
                    <a:pt x="817638" y="408825"/>
                  </a:lnTo>
                  <a:lnTo>
                    <a:pt x="817638" y="306616"/>
                  </a:lnTo>
                  <a:lnTo>
                    <a:pt x="817638" y="204406"/>
                  </a:lnTo>
                  <a:lnTo>
                    <a:pt x="817638" y="102209"/>
                  </a:lnTo>
                  <a:lnTo>
                    <a:pt x="715429" y="102209"/>
                  </a:lnTo>
                  <a:lnTo>
                    <a:pt x="715429" y="204406"/>
                  </a:lnTo>
                  <a:lnTo>
                    <a:pt x="613232" y="204406"/>
                  </a:lnTo>
                  <a:lnTo>
                    <a:pt x="613232" y="306616"/>
                  </a:lnTo>
                  <a:lnTo>
                    <a:pt x="715429" y="306616"/>
                  </a:lnTo>
                  <a:lnTo>
                    <a:pt x="715429" y="408825"/>
                  </a:lnTo>
                  <a:lnTo>
                    <a:pt x="715429" y="511035"/>
                  </a:lnTo>
                  <a:lnTo>
                    <a:pt x="715429" y="613232"/>
                  </a:lnTo>
                  <a:lnTo>
                    <a:pt x="613232" y="613232"/>
                  </a:lnTo>
                  <a:lnTo>
                    <a:pt x="613232" y="511035"/>
                  </a:lnTo>
                  <a:lnTo>
                    <a:pt x="715429" y="511035"/>
                  </a:lnTo>
                  <a:lnTo>
                    <a:pt x="715429" y="408825"/>
                  </a:lnTo>
                  <a:lnTo>
                    <a:pt x="613232" y="408825"/>
                  </a:lnTo>
                  <a:lnTo>
                    <a:pt x="613232" y="306616"/>
                  </a:lnTo>
                  <a:lnTo>
                    <a:pt x="511022" y="306616"/>
                  </a:lnTo>
                  <a:lnTo>
                    <a:pt x="511022" y="204406"/>
                  </a:lnTo>
                  <a:lnTo>
                    <a:pt x="408825" y="204406"/>
                  </a:lnTo>
                  <a:lnTo>
                    <a:pt x="408825" y="306616"/>
                  </a:lnTo>
                  <a:lnTo>
                    <a:pt x="408825" y="408825"/>
                  </a:lnTo>
                  <a:lnTo>
                    <a:pt x="511022" y="408825"/>
                  </a:lnTo>
                  <a:lnTo>
                    <a:pt x="511022" y="511035"/>
                  </a:lnTo>
                  <a:lnTo>
                    <a:pt x="511022" y="613232"/>
                  </a:lnTo>
                  <a:lnTo>
                    <a:pt x="511022" y="715429"/>
                  </a:lnTo>
                  <a:lnTo>
                    <a:pt x="613232" y="715429"/>
                  </a:lnTo>
                  <a:lnTo>
                    <a:pt x="715429" y="715429"/>
                  </a:lnTo>
                  <a:lnTo>
                    <a:pt x="817638" y="715429"/>
                  </a:lnTo>
                  <a:lnTo>
                    <a:pt x="817638" y="613232"/>
                  </a:lnTo>
                  <a:lnTo>
                    <a:pt x="919835" y="613232"/>
                  </a:lnTo>
                  <a:lnTo>
                    <a:pt x="919835" y="511035"/>
                  </a:lnTo>
                  <a:close/>
                </a:path>
                <a:path w="3373119" h="817879">
                  <a:moveTo>
                    <a:pt x="1022045" y="102209"/>
                  </a:moveTo>
                  <a:lnTo>
                    <a:pt x="919835" y="102209"/>
                  </a:lnTo>
                  <a:lnTo>
                    <a:pt x="919835" y="204406"/>
                  </a:lnTo>
                  <a:lnTo>
                    <a:pt x="919835" y="306616"/>
                  </a:lnTo>
                  <a:lnTo>
                    <a:pt x="1022045" y="306616"/>
                  </a:lnTo>
                  <a:lnTo>
                    <a:pt x="1022045" y="204406"/>
                  </a:lnTo>
                  <a:lnTo>
                    <a:pt x="1022045" y="102209"/>
                  </a:lnTo>
                  <a:close/>
                </a:path>
                <a:path w="3373119" h="817879">
                  <a:moveTo>
                    <a:pt x="1124254" y="715429"/>
                  </a:moveTo>
                  <a:lnTo>
                    <a:pt x="1022045" y="715429"/>
                  </a:lnTo>
                  <a:lnTo>
                    <a:pt x="1022045" y="817638"/>
                  </a:lnTo>
                  <a:lnTo>
                    <a:pt x="1124254" y="817638"/>
                  </a:lnTo>
                  <a:lnTo>
                    <a:pt x="1124254" y="715429"/>
                  </a:lnTo>
                  <a:close/>
                </a:path>
                <a:path w="3373119" h="817879">
                  <a:moveTo>
                    <a:pt x="1124254" y="306616"/>
                  </a:moveTo>
                  <a:lnTo>
                    <a:pt x="1022045" y="306616"/>
                  </a:lnTo>
                  <a:lnTo>
                    <a:pt x="1022045" y="408825"/>
                  </a:lnTo>
                  <a:lnTo>
                    <a:pt x="1022045" y="511035"/>
                  </a:lnTo>
                  <a:lnTo>
                    <a:pt x="1022045" y="613232"/>
                  </a:lnTo>
                  <a:lnTo>
                    <a:pt x="1124254" y="613232"/>
                  </a:lnTo>
                  <a:lnTo>
                    <a:pt x="1124254" y="511035"/>
                  </a:lnTo>
                  <a:lnTo>
                    <a:pt x="1124254" y="408825"/>
                  </a:lnTo>
                  <a:lnTo>
                    <a:pt x="1124254" y="306616"/>
                  </a:lnTo>
                  <a:close/>
                </a:path>
                <a:path w="3373119" h="817879">
                  <a:moveTo>
                    <a:pt x="2350706" y="306616"/>
                  </a:moveTo>
                  <a:lnTo>
                    <a:pt x="2248497" y="306616"/>
                  </a:lnTo>
                  <a:lnTo>
                    <a:pt x="2248497" y="408825"/>
                  </a:lnTo>
                  <a:lnTo>
                    <a:pt x="2350706" y="408825"/>
                  </a:lnTo>
                  <a:lnTo>
                    <a:pt x="2350706" y="306616"/>
                  </a:lnTo>
                  <a:close/>
                </a:path>
                <a:path w="3373119" h="817879">
                  <a:moveTo>
                    <a:pt x="2657322" y="102209"/>
                  </a:moveTo>
                  <a:lnTo>
                    <a:pt x="2555125" y="102209"/>
                  </a:lnTo>
                  <a:lnTo>
                    <a:pt x="2555125" y="204406"/>
                  </a:lnTo>
                  <a:lnTo>
                    <a:pt x="2452916" y="204406"/>
                  </a:lnTo>
                  <a:lnTo>
                    <a:pt x="2452916" y="306616"/>
                  </a:lnTo>
                  <a:lnTo>
                    <a:pt x="2555125" y="306616"/>
                  </a:lnTo>
                  <a:lnTo>
                    <a:pt x="2657322" y="306616"/>
                  </a:lnTo>
                  <a:lnTo>
                    <a:pt x="2657322" y="204406"/>
                  </a:lnTo>
                  <a:lnTo>
                    <a:pt x="2657322" y="102209"/>
                  </a:lnTo>
                  <a:close/>
                </a:path>
                <a:path w="3373119" h="817879">
                  <a:moveTo>
                    <a:pt x="3372751" y="306616"/>
                  </a:moveTo>
                  <a:lnTo>
                    <a:pt x="3270542" y="306616"/>
                  </a:lnTo>
                  <a:lnTo>
                    <a:pt x="3270542" y="408825"/>
                  </a:lnTo>
                  <a:lnTo>
                    <a:pt x="3270542" y="511035"/>
                  </a:lnTo>
                  <a:lnTo>
                    <a:pt x="3168345" y="511035"/>
                  </a:lnTo>
                  <a:lnTo>
                    <a:pt x="3168345" y="408825"/>
                  </a:lnTo>
                  <a:lnTo>
                    <a:pt x="3168345" y="306616"/>
                  </a:lnTo>
                  <a:lnTo>
                    <a:pt x="3066148" y="306616"/>
                  </a:lnTo>
                  <a:lnTo>
                    <a:pt x="3066148" y="204406"/>
                  </a:lnTo>
                  <a:lnTo>
                    <a:pt x="3168345" y="204406"/>
                  </a:lnTo>
                  <a:lnTo>
                    <a:pt x="3168345" y="102209"/>
                  </a:lnTo>
                  <a:lnTo>
                    <a:pt x="3066148" y="102209"/>
                  </a:lnTo>
                  <a:lnTo>
                    <a:pt x="2963938" y="102209"/>
                  </a:lnTo>
                  <a:lnTo>
                    <a:pt x="2963938" y="204406"/>
                  </a:lnTo>
                  <a:lnTo>
                    <a:pt x="2963938" y="306616"/>
                  </a:lnTo>
                  <a:lnTo>
                    <a:pt x="2963938" y="408825"/>
                  </a:lnTo>
                  <a:lnTo>
                    <a:pt x="2861729" y="408825"/>
                  </a:lnTo>
                  <a:lnTo>
                    <a:pt x="2861729" y="306616"/>
                  </a:lnTo>
                  <a:lnTo>
                    <a:pt x="2963938" y="306616"/>
                  </a:lnTo>
                  <a:lnTo>
                    <a:pt x="2963938" y="204406"/>
                  </a:lnTo>
                  <a:lnTo>
                    <a:pt x="2861729" y="204406"/>
                  </a:lnTo>
                  <a:lnTo>
                    <a:pt x="2861729" y="102209"/>
                  </a:lnTo>
                  <a:lnTo>
                    <a:pt x="2759519" y="102209"/>
                  </a:lnTo>
                  <a:lnTo>
                    <a:pt x="2759519" y="204406"/>
                  </a:lnTo>
                  <a:lnTo>
                    <a:pt x="2759519" y="306616"/>
                  </a:lnTo>
                  <a:lnTo>
                    <a:pt x="2657322" y="306616"/>
                  </a:lnTo>
                  <a:lnTo>
                    <a:pt x="2657322" y="408825"/>
                  </a:lnTo>
                  <a:lnTo>
                    <a:pt x="2555125" y="408825"/>
                  </a:lnTo>
                  <a:lnTo>
                    <a:pt x="2452916" y="408825"/>
                  </a:lnTo>
                  <a:lnTo>
                    <a:pt x="2350706" y="408825"/>
                  </a:lnTo>
                  <a:lnTo>
                    <a:pt x="2350706" y="511035"/>
                  </a:lnTo>
                  <a:lnTo>
                    <a:pt x="2248497" y="511035"/>
                  </a:lnTo>
                  <a:lnTo>
                    <a:pt x="2248497" y="613232"/>
                  </a:lnTo>
                  <a:lnTo>
                    <a:pt x="2248497" y="715429"/>
                  </a:lnTo>
                  <a:lnTo>
                    <a:pt x="2350706" y="715429"/>
                  </a:lnTo>
                  <a:lnTo>
                    <a:pt x="2350706" y="613232"/>
                  </a:lnTo>
                  <a:lnTo>
                    <a:pt x="2452916" y="613232"/>
                  </a:lnTo>
                  <a:lnTo>
                    <a:pt x="2452916" y="511035"/>
                  </a:lnTo>
                  <a:lnTo>
                    <a:pt x="2555125" y="511035"/>
                  </a:lnTo>
                  <a:lnTo>
                    <a:pt x="2657322" y="511035"/>
                  </a:lnTo>
                  <a:lnTo>
                    <a:pt x="2759519" y="511035"/>
                  </a:lnTo>
                  <a:lnTo>
                    <a:pt x="2759519" y="613232"/>
                  </a:lnTo>
                  <a:lnTo>
                    <a:pt x="2657322" y="613232"/>
                  </a:lnTo>
                  <a:lnTo>
                    <a:pt x="2657322" y="715429"/>
                  </a:lnTo>
                  <a:lnTo>
                    <a:pt x="2759519" y="715429"/>
                  </a:lnTo>
                  <a:lnTo>
                    <a:pt x="2861729" y="715429"/>
                  </a:lnTo>
                  <a:lnTo>
                    <a:pt x="2861729" y="613232"/>
                  </a:lnTo>
                  <a:lnTo>
                    <a:pt x="2963938" y="613232"/>
                  </a:lnTo>
                  <a:lnTo>
                    <a:pt x="2963938" y="511035"/>
                  </a:lnTo>
                  <a:lnTo>
                    <a:pt x="3066148" y="511035"/>
                  </a:lnTo>
                  <a:lnTo>
                    <a:pt x="3066148" y="613232"/>
                  </a:lnTo>
                  <a:lnTo>
                    <a:pt x="3066148" y="715429"/>
                  </a:lnTo>
                  <a:lnTo>
                    <a:pt x="3168345" y="715429"/>
                  </a:lnTo>
                  <a:lnTo>
                    <a:pt x="3270554" y="715429"/>
                  </a:lnTo>
                  <a:lnTo>
                    <a:pt x="3270554" y="613232"/>
                  </a:lnTo>
                  <a:lnTo>
                    <a:pt x="3372751" y="613232"/>
                  </a:lnTo>
                  <a:lnTo>
                    <a:pt x="3372751" y="511035"/>
                  </a:lnTo>
                  <a:lnTo>
                    <a:pt x="3372751" y="408825"/>
                  </a:lnTo>
                  <a:lnTo>
                    <a:pt x="3372751" y="306616"/>
                  </a:lnTo>
                  <a:close/>
                </a:path>
                <a:path w="3373119" h="817879">
                  <a:moveTo>
                    <a:pt x="3372751" y="0"/>
                  </a:moveTo>
                  <a:lnTo>
                    <a:pt x="3270542" y="0"/>
                  </a:lnTo>
                  <a:lnTo>
                    <a:pt x="3270542" y="102209"/>
                  </a:lnTo>
                  <a:lnTo>
                    <a:pt x="3372751" y="102209"/>
                  </a:lnTo>
                  <a:lnTo>
                    <a:pt x="33727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5418587" y="5972752"/>
              <a:ext cx="3373120" cy="613410"/>
            </a:xfrm>
            <a:custGeom>
              <a:avLst/>
              <a:gdLst/>
              <a:ahLst/>
              <a:cxnLst/>
              <a:rect l="l" t="t" r="r" b="b"/>
              <a:pathLst>
                <a:path w="3373119" h="613409">
                  <a:moveTo>
                    <a:pt x="715441" y="306616"/>
                  </a:moveTo>
                  <a:lnTo>
                    <a:pt x="613232" y="306616"/>
                  </a:lnTo>
                  <a:lnTo>
                    <a:pt x="511022" y="306616"/>
                  </a:lnTo>
                  <a:lnTo>
                    <a:pt x="511022" y="408825"/>
                  </a:lnTo>
                  <a:lnTo>
                    <a:pt x="408825" y="408825"/>
                  </a:lnTo>
                  <a:lnTo>
                    <a:pt x="408825" y="306616"/>
                  </a:lnTo>
                  <a:lnTo>
                    <a:pt x="511022" y="306616"/>
                  </a:lnTo>
                  <a:lnTo>
                    <a:pt x="511022" y="204419"/>
                  </a:lnTo>
                  <a:lnTo>
                    <a:pt x="408825" y="204419"/>
                  </a:lnTo>
                  <a:lnTo>
                    <a:pt x="408825" y="102209"/>
                  </a:lnTo>
                  <a:lnTo>
                    <a:pt x="306616" y="102209"/>
                  </a:lnTo>
                  <a:lnTo>
                    <a:pt x="204406" y="102209"/>
                  </a:lnTo>
                  <a:lnTo>
                    <a:pt x="102196" y="102209"/>
                  </a:lnTo>
                  <a:lnTo>
                    <a:pt x="102196" y="204419"/>
                  </a:lnTo>
                  <a:lnTo>
                    <a:pt x="0" y="204419"/>
                  </a:lnTo>
                  <a:lnTo>
                    <a:pt x="0" y="306616"/>
                  </a:lnTo>
                  <a:lnTo>
                    <a:pt x="102196" y="306616"/>
                  </a:lnTo>
                  <a:lnTo>
                    <a:pt x="204406" y="306616"/>
                  </a:lnTo>
                  <a:lnTo>
                    <a:pt x="204406" y="204419"/>
                  </a:lnTo>
                  <a:lnTo>
                    <a:pt x="306616" y="204419"/>
                  </a:lnTo>
                  <a:lnTo>
                    <a:pt x="306616" y="306616"/>
                  </a:lnTo>
                  <a:lnTo>
                    <a:pt x="204406" y="306616"/>
                  </a:lnTo>
                  <a:lnTo>
                    <a:pt x="204406" y="408825"/>
                  </a:lnTo>
                  <a:lnTo>
                    <a:pt x="102196" y="408825"/>
                  </a:lnTo>
                  <a:lnTo>
                    <a:pt x="102196" y="511022"/>
                  </a:lnTo>
                  <a:lnTo>
                    <a:pt x="0" y="511022"/>
                  </a:lnTo>
                  <a:lnTo>
                    <a:pt x="0" y="613232"/>
                  </a:lnTo>
                  <a:lnTo>
                    <a:pt x="102209" y="613232"/>
                  </a:lnTo>
                  <a:lnTo>
                    <a:pt x="102209" y="511035"/>
                  </a:lnTo>
                  <a:lnTo>
                    <a:pt x="204406" y="511035"/>
                  </a:lnTo>
                  <a:lnTo>
                    <a:pt x="306616" y="511035"/>
                  </a:lnTo>
                  <a:lnTo>
                    <a:pt x="408825" y="511035"/>
                  </a:lnTo>
                  <a:lnTo>
                    <a:pt x="511022" y="511035"/>
                  </a:lnTo>
                  <a:lnTo>
                    <a:pt x="613232" y="511035"/>
                  </a:lnTo>
                  <a:lnTo>
                    <a:pt x="613232" y="613232"/>
                  </a:lnTo>
                  <a:lnTo>
                    <a:pt x="715441" y="613232"/>
                  </a:lnTo>
                  <a:lnTo>
                    <a:pt x="715441" y="511022"/>
                  </a:lnTo>
                  <a:lnTo>
                    <a:pt x="613232" y="511022"/>
                  </a:lnTo>
                  <a:lnTo>
                    <a:pt x="613232" y="408825"/>
                  </a:lnTo>
                  <a:lnTo>
                    <a:pt x="715441" y="408825"/>
                  </a:lnTo>
                  <a:lnTo>
                    <a:pt x="715441" y="306616"/>
                  </a:lnTo>
                  <a:close/>
                </a:path>
                <a:path w="3373119" h="613409">
                  <a:moveTo>
                    <a:pt x="1022045" y="511022"/>
                  </a:moveTo>
                  <a:lnTo>
                    <a:pt x="919835" y="511022"/>
                  </a:lnTo>
                  <a:lnTo>
                    <a:pt x="817638" y="511022"/>
                  </a:lnTo>
                  <a:lnTo>
                    <a:pt x="817638" y="613232"/>
                  </a:lnTo>
                  <a:lnTo>
                    <a:pt x="919835" y="613232"/>
                  </a:lnTo>
                  <a:lnTo>
                    <a:pt x="1022045" y="613232"/>
                  </a:lnTo>
                  <a:lnTo>
                    <a:pt x="1022045" y="511022"/>
                  </a:lnTo>
                  <a:close/>
                </a:path>
                <a:path w="3373119" h="613409">
                  <a:moveTo>
                    <a:pt x="1022045" y="306616"/>
                  </a:moveTo>
                  <a:lnTo>
                    <a:pt x="919835" y="306616"/>
                  </a:lnTo>
                  <a:lnTo>
                    <a:pt x="817638" y="306616"/>
                  </a:lnTo>
                  <a:lnTo>
                    <a:pt x="817638" y="408825"/>
                  </a:lnTo>
                  <a:lnTo>
                    <a:pt x="919835" y="408825"/>
                  </a:lnTo>
                  <a:lnTo>
                    <a:pt x="1022045" y="408825"/>
                  </a:lnTo>
                  <a:lnTo>
                    <a:pt x="1022045" y="306616"/>
                  </a:lnTo>
                  <a:close/>
                </a:path>
                <a:path w="3373119" h="613409">
                  <a:moveTo>
                    <a:pt x="1022045" y="102209"/>
                  </a:moveTo>
                  <a:lnTo>
                    <a:pt x="1022045" y="102209"/>
                  </a:lnTo>
                  <a:lnTo>
                    <a:pt x="613232" y="102209"/>
                  </a:lnTo>
                  <a:lnTo>
                    <a:pt x="613232" y="204419"/>
                  </a:lnTo>
                  <a:lnTo>
                    <a:pt x="1022045" y="204419"/>
                  </a:lnTo>
                  <a:lnTo>
                    <a:pt x="1022045" y="102209"/>
                  </a:lnTo>
                  <a:close/>
                </a:path>
                <a:path w="3373119" h="613409">
                  <a:moveTo>
                    <a:pt x="1124254" y="204419"/>
                  </a:moveTo>
                  <a:lnTo>
                    <a:pt x="1022045" y="204419"/>
                  </a:lnTo>
                  <a:lnTo>
                    <a:pt x="1022045" y="306616"/>
                  </a:lnTo>
                  <a:lnTo>
                    <a:pt x="1124254" y="306616"/>
                  </a:lnTo>
                  <a:lnTo>
                    <a:pt x="1124254" y="204419"/>
                  </a:lnTo>
                  <a:close/>
                </a:path>
                <a:path w="3373119" h="613409">
                  <a:moveTo>
                    <a:pt x="1124254" y="0"/>
                  </a:moveTo>
                  <a:lnTo>
                    <a:pt x="1022045" y="0"/>
                  </a:lnTo>
                  <a:lnTo>
                    <a:pt x="1022045" y="102209"/>
                  </a:lnTo>
                  <a:lnTo>
                    <a:pt x="1124254" y="102209"/>
                  </a:lnTo>
                  <a:lnTo>
                    <a:pt x="1124254" y="0"/>
                  </a:lnTo>
                  <a:close/>
                </a:path>
                <a:path w="3373119" h="613409">
                  <a:moveTo>
                    <a:pt x="2452916" y="204419"/>
                  </a:moveTo>
                  <a:lnTo>
                    <a:pt x="2350706" y="204419"/>
                  </a:lnTo>
                  <a:lnTo>
                    <a:pt x="2248497" y="204419"/>
                  </a:lnTo>
                  <a:lnTo>
                    <a:pt x="2248497" y="306616"/>
                  </a:lnTo>
                  <a:lnTo>
                    <a:pt x="2146300" y="306616"/>
                  </a:lnTo>
                  <a:lnTo>
                    <a:pt x="2044090" y="306616"/>
                  </a:lnTo>
                  <a:lnTo>
                    <a:pt x="2044090" y="408825"/>
                  </a:lnTo>
                  <a:lnTo>
                    <a:pt x="2044090" y="511022"/>
                  </a:lnTo>
                  <a:lnTo>
                    <a:pt x="1941893" y="511022"/>
                  </a:lnTo>
                  <a:lnTo>
                    <a:pt x="1941893" y="408825"/>
                  </a:lnTo>
                  <a:lnTo>
                    <a:pt x="1839683" y="408825"/>
                  </a:lnTo>
                  <a:lnTo>
                    <a:pt x="1737487" y="408825"/>
                  </a:lnTo>
                  <a:lnTo>
                    <a:pt x="1737487" y="306616"/>
                  </a:lnTo>
                  <a:lnTo>
                    <a:pt x="1635277" y="306616"/>
                  </a:lnTo>
                  <a:lnTo>
                    <a:pt x="1635277" y="408825"/>
                  </a:lnTo>
                  <a:lnTo>
                    <a:pt x="1635277" y="511022"/>
                  </a:lnTo>
                  <a:lnTo>
                    <a:pt x="1533067" y="511022"/>
                  </a:lnTo>
                  <a:lnTo>
                    <a:pt x="1533067" y="408825"/>
                  </a:lnTo>
                  <a:lnTo>
                    <a:pt x="1635277" y="408825"/>
                  </a:lnTo>
                  <a:lnTo>
                    <a:pt x="1635277" y="306616"/>
                  </a:lnTo>
                  <a:lnTo>
                    <a:pt x="1124254" y="306616"/>
                  </a:lnTo>
                  <a:lnTo>
                    <a:pt x="1124254" y="408825"/>
                  </a:lnTo>
                  <a:lnTo>
                    <a:pt x="1124254" y="511022"/>
                  </a:lnTo>
                  <a:lnTo>
                    <a:pt x="1124254" y="613232"/>
                  </a:lnTo>
                  <a:lnTo>
                    <a:pt x="1226464" y="613232"/>
                  </a:lnTo>
                  <a:lnTo>
                    <a:pt x="1328661" y="613232"/>
                  </a:lnTo>
                  <a:lnTo>
                    <a:pt x="1430858" y="613232"/>
                  </a:lnTo>
                  <a:lnTo>
                    <a:pt x="1533067" y="613232"/>
                  </a:lnTo>
                  <a:lnTo>
                    <a:pt x="1635277" y="613232"/>
                  </a:lnTo>
                  <a:lnTo>
                    <a:pt x="1635277" y="511035"/>
                  </a:lnTo>
                  <a:lnTo>
                    <a:pt x="1737487" y="511035"/>
                  </a:lnTo>
                  <a:lnTo>
                    <a:pt x="1839683" y="511035"/>
                  </a:lnTo>
                  <a:lnTo>
                    <a:pt x="1839683" y="613232"/>
                  </a:lnTo>
                  <a:lnTo>
                    <a:pt x="1941893" y="613232"/>
                  </a:lnTo>
                  <a:lnTo>
                    <a:pt x="2044103" y="613232"/>
                  </a:lnTo>
                  <a:lnTo>
                    <a:pt x="2044103" y="511035"/>
                  </a:lnTo>
                  <a:lnTo>
                    <a:pt x="2146300" y="511035"/>
                  </a:lnTo>
                  <a:lnTo>
                    <a:pt x="2146300" y="408825"/>
                  </a:lnTo>
                  <a:lnTo>
                    <a:pt x="2248497" y="408825"/>
                  </a:lnTo>
                  <a:lnTo>
                    <a:pt x="2350706" y="408825"/>
                  </a:lnTo>
                  <a:lnTo>
                    <a:pt x="2452916" y="408825"/>
                  </a:lnTo>
                  <a:lnTo>
                    <a:pt x="2452916" y="306616"/>
                  </a:lnTo>
                  <a:lnTo>
                    <a:pt x="2452916" y="204419"/>
                  </a:lnTo>
                  <a:close/>
                </a:path>
                <a:path w="3373119" h="613409">
                  <a:moveTo>
                    <a:pt x="2657322" y="408825"/>
                  </a:moveTo>
                  <a:lnTo>
                    <a:pt x="2555125" y="408825"/>
                  </a:lnTo>
                  <a:lnTo>
                    <a:pt x="2452916" y="408825"/>
                  </a:lnTo>
                  <a:lnTo>
                    <a:pt x="2452916" y="511035"/>
                  </a:lnTo>
                  <a:lnTo>
                    <a:pt x="2555125" y="511035"/>
                  </a:lnTo>
                  <a:lnTo>
                    <a:pt x="2657322" y="511035"/>
                  </a:lnTo>
                  <a:lnTo>
                    <a:pt x="2657322" y="408825"/>
                  </a:lnTo>
                  <a:close/>
                </a:path>
                <a:path w="3373119" h="613409">
                  <a:moveTo>
                    <a:pt x="2657322" y="0"/>
                  </a:moveTo>
                  <a:lnTo>
                    <a:pt x="2555125" y="0"/>
                  </a:lnTo>
                  <a:lnTo>
                    <a:pt x="2555125" y="102209"/>
                  </a:lnTo>
                  <a:lnTo>
                    <a:pt x="2657322" y="102209"/>
                  </a:lnTo>
                  <a:lnTo>
                    <a:pt x="2657322" y="0"/>
                  </a:lnTo>
                  <a:close/>
                </a:path>
                <a:path w="3373119" h="613409">
                  <a:moveTo>
                    <a:pt x="2861729" y="204419"/>
                  </a:moveTo>
                  <a:lnTo>
                    <a:pt x="2759519" y="204419"/>
                  </a:lnTo>
                  <a:lnTo>
                    <a:pt x="2657322" y="204419"/>
                  </a:lnTo>
                  <a:lnTo>
                    <a:pt x="2555125" y="204419"/>
                  </a:lnTo>
                  <a:lnTo>
                    <a:pt x="2555125" y="306616"/>
                  </a:lnTo>
                  <a:lnTo>
                    <a:pt x="2657322" y="306616"/>
                  </a:lnTo>
                  <a:lnTo>
                    <a:pt x="2657322" y="408825"/>
                  </a:lnTo>
                  <a:lnTo>
                    <a:pt x="2759519" y="408825"/>
                  </a:lnTo>
                  <a:lnTo>
                    <a:pt x="2759519" y="306616"/>
                  </a:lnTo>
                  <a:lnTo>
                    <a:pt x="2861729" y="306616"/>
                  </a:lnTo>
                  <a:lnTo>
                    <a:pt x="2861729" y="204419"/>
                  </a:lnTo>
                  <a:close/>
                </a:path>
                <a:path w="3373119" h="613409">
                  <a:moveTo>
                    <a:pt x="2861729" y="0"/>
                  </a:moveTo>
                  <a:lnTo>
                    <a:pt x="2759519" y="0"/>
                  </a:lnTo>
                  <a:lnTo>
                    <a:pt x="2759519" y="102209"/>
                  </a:lnTo>
                  <a:lnTo>
                    <a:pt x="2861729" y="102209"/>
                  </a:lnTo>
                  <a:lnTo>
                    <a:pt x="2861729" y="0"/>
                  </a:lnTo>
                  <a:close/>
                </a:path>
                <a:path w="3373119" h="613409">
                  <a:moveTo>
                    <a:pt x="3066148" y="408825"/>
                  </a:moveTo>
                  <a:lnTo>
                    <a:pt x="2963938" y="408825"/>
                  </a:lnTo>
                  <a:lnTo>
                    <a:pt x="2963938" y="511035"/>
                  </a:lnTo>
                  <a:lnTo>
                    <a:pt x="3066148" y="511035"/>
                  </a:lnTo>
                  <a:lnTo>
                    <a:pt x="3066148" y="408825"/>
                  </a:lnTo>
                  <a:close/>
                </a:path>
                <a:path w="3373119" h="613409">
                  <a:moveTo>
                    <a:pt x="3168345" y="102209"/>
                  </a:moveTo>
                  <a:lnTo>
                    <a:pt x="3066148" y="102209"/>
                  </a:lnTo>
                  <a:lnTo>
                    <a:pt x="2963938" y="102209"/>
                  </a:lnTo>
                  <a:lnTo>
                    <a:pt x="2963938" y="204419"/>
                  </a:lnTo>
                  <a:lnTo>
                    <a:pt x="3066148" y="204419"/>
                  </a:lnTo>
                  <a:lnTo>
                    <a:pt x="3066148" y="306616"/>
                  </a:lnTo>
                  <a:lnTo>
                    <a:pt x="3168345" y="306616"/>
                  </a:lnTo>
                  <a:lnTo>
                    <a:pt x="3168345" y="204419"/>
                  </a:lnTo>
                  <a:lnTo>
                    <a:pt x="3168345" y="102209"/>
                  </a:lnTo>
                  <a:close/>
                </a:path>
                <a:path w="3373119" h="613409">
                  <a:moveTo>
                    <a:pt x="3372751" y="204419"/>
                  </a:moveTo>
                  <a:lnTo>
                    <a:pt x="3270542" y="204419"/>
                  </a:lnTo>
                  <a:lnTo>
                    <a:pt x="3270542" y="306616"/>
                  </a:lnTo>
                  <a:lnTo>
                    <a:pt x="3168345" y="306616"/>
                  </a:lnTo>
                  <a:lnTo>
                    <a:pt x="3168345" y="408825"/>
                  </a:lnTo>
                  <a:lnTo>
                    <a:pt x="3270542" y="408825"/>
                  </a:lnTo>
                  <a:lnTo>
                    <a:pt x="3270542" y="511035"/>
                  </a:lnTo>
                  <a:lnTo>
                    <a:pt x="3372751" y="511035"/>
                  </a:lnTo>
                  <a:lnTo>
                    <a:pt x="3372751" y="408825"/>
                  </a:lnTo>
                  <a:lnTo>
                    <a:pt x="3372751" y="306616"/>
                  </a:lnTo>
                  <a:lnTo>
                    <a:pt x="3372751" y="2044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6236226" y="6483775"/>
              <a:ext cx="2555240" cy="613410"/>
            </a:xfrm>
            <a:custGeom>
              <a:avLst/>
              <a:gdLst/>
              <a:ahLst/>
              <a:cxnLst/>
              <a:rect l="l" t="t" r="r" b="b"/>
              <a:pathLst>
                <a:path w="2555240" h="613409">
                  <a:moveTo>
                    <a:pt x="715429" y="204419"/>
                  </a:moveTo>
                  <a:lnTo>
                    <a:pt x="613219" y="204419"/>
                  </a:lnTo>
                  <a:lnTo>
                    <a:pt x="613219" y="102209"/>
                  </a:lnTo>
                  <a:lnTo>
                    <a:pt x="511022" y="102209"/>
                  </a:lnTo>
                  <a:lnTo>
                    <a:pt x="511022" y="204419"/>
                  </a:lnTo>
                  <a:lnTo>
                    <a:pt x="511022" y="408825"/>
                  </a:lnTo>
                  <a:lnTo>
                    <a:pt x="511022" y="511035"/>
                  </a:lnTo>
                  <a:lnTo>
                    <a:pt x="408825" y="511035"/>
                  </a:lnTo>
                  <a:lnTo>
                    <a:pt x="408825" y="408825"/>
                  </a:lnTo>
                  <a:lnTo>
                    <a:pt x="511022" y="408825"/>
                  </a:lnTo>
                  <a:lnTo>
                    <a:pt x="511022" y="204419"/>
                  </a:lnTo>
                  <a:lnTo>
                    <a:pt x="408825" y="204419"/>
                  </a:lnTo>
                  <a:lnTo>
                    <a:pt x="306616" y="204419"/>
                  </a:lnTo>
                  <a:lnTo>
                    <a:pt x="306616" y="306616"/>
                  </a:lnTo>
                  <a:lnTo>
                    <a:pt x="306616" y="408825"/>
                  </a:lnTo>
                  <a:lnTo>
                    <a:pt x="306616" y="511035"/>
                  </a:lnTo>
                  <a:lnTo>
                    <a:pt x="204406" y="511035"/>
                  </a:lnTo>
                  <a:lnTo>
                    <a:pt x="204406" y="408825"/>
                  </a:lnTo>
                  <a:lnTo>
                    <a:pt x="204406" y="306616"/>
                  </a:lnTo>
                  <a:lnTo>
                    <a:pt x="204406" y="204419"/>
                  </a:lnTo>
                  <a:lnTo>
                    <a:pt x="102196" y="204419"/>
                  </a:lnTo>
                  <a:lnTo>
                    <a:pt x="102196" y="102209"/>
                  </a:lnTo>
                  <a:lnTo>
                    <a:pt x="0" y="102209"/>
                  </a:lnTo>
                  <a:lnTo>
                    <a:pt x="0" y="204419"/>
                  </a:lnTo>
                  <a:lnTo>
                    <a:pt x="0" y="306616"/>
                  </a:lnTo>
                  <a:lnTo>
                    <a:pt x="102196" y="306616"/>
                  </a:lnTo>
                  <a:lnTo>
                    <a:pt x="102196" y="408825"/>
                  </a:lnTo>
                  <a:lnTo>
                    <a:pt x="102196" y="511035"/>
                  </a:lnTo>
                  <a:lnTo>
                    <a:pt x="0" y="511035"/>
                  </a:lnTo>
                  <a:lnTo>
                    <a:pt x="0" y="613244"/>
                  </a:lnTo>
                  <a:lnTo>
                    <a:pt x="102196" y="613244"/>
                  </a:lnTo>
                  <a:lnTo>
                    <a:pt x="204406" y="613244"/>
                  </a:lnTo>
                  <a:lnTo>
                    <a:pt x="715429" y="613244"/>
                  </a:lnTo>
                  <a:lnTo>
                    <a:pt x="715429" y="511035"/>
                  </a:lnTo>
                  <a:lnTo>
                    <a:pt x="613219" y="511035"/>
                  </a:lnTo>
                  <a:lnTo>
                    <a:pt x="613219" y="408825"/>
                  </a:lnTo>
                  <a:lnTo>
                    <a:pt x="613219" y="306616"/>
                  </a:lnTo>
                  <a:lnTo>
                    <a:pt x="715429" y="306616"/>
                  </a:lnTo>
                  <a:lnTo>
                    <a:pt x="715429" y="204419"/>
                  </a:lnTo>
                  <a:close/>
                </a:path>
                <a:path w="2555240" h="613409">
                  <a:moveTo>
                    <a:pt x="817638" y="306616"/>
                  </a:moveTo>
                  <a:lnTo>
                    <a:pt x="715429" y="306616"/>
                  </a:lnTo>
                  <a:lnTo>
                    <a:pt x="715429" y="408825"/>
                  </a:lnTo>
                  <a:lnTo>
                    <a:pt x="817638" y="408825"/>
                  </a:lnTo>
                  <a:lnTo>
                    <a:pt x="817638" y="306616"/>
                  </a:lnTo>
                  <a:close/>
                </a:path>
                <a:path w="2555240" h="613409">
                  <a:moveTo>
                    <a:pt x="817638" y="102209"/>
                  </a:moveTo>
                  <a:lnTo>
                    <a:pt x="715429" y="102209"/>
                  </a:lnTo>
                  <a:lnTo>
                    <a:pt x="715429" y="204419"/>
                  </a:lnTo>
                  <a:lnTo>
                    <a:pt x="817638" y="204419"/>
                  </a:lnTo>
                  <a:lnTo>
                    <a:pt x="817638" y="102209"/>
                  </a:lnTo>
                  <a:close/>
                </a:path>
                <a:path w="2555240" h="613409">
                  <a:moveTo>
                    <a:pt x="1124254" y="306616"/>
                  </a:moveTo>
                  <a:lnTo>
                    <a:pt x="1022045" y="306616"/>
                  </a:lnTo>
                  <a:lnTo>
                    <a:pt x="1022045" y="408825"/>
                  </a:lnTo>
                  <a:lnTo>
                    <a:pt x="919848" y="408825"/>
                  </a:lnTo>
                  <a:lnTo>
                    <a:pt x="817638" y="408825"/>
                  </a:lnTo>
                  <a:lnTo>
                    <a:pt x="817638" y="511035"/>
                  </a:lnTo>
                  <a:lnTo>
                    <a:pt x="919848" y="511035"/>
                  </a:lnTo>
                  <a:lnTo>
                    <a:pt x="1022045" y="511035"/>
                  </a:lnTo>
                  <a:lnTo>
                    <a:pt x="1124254" y="511035"/>
                  </a:lnTo>
                  <a:lnTo>
                    <a:pt x="1124254" y="408825"/>
                  </a:lnTo>
                  <a:lnTo>
                    <a:pt x="1124254" y="306616"/>
                  </a:lnTo>
                  <a:close/>
                </a:path>
                <a:path w="2555240" h="613409">
                  <a:moveTo>
                    <a:pt x="1328661" y="0"/>
                  </a:moveTo>
                  <a:lnTo>
                    <a:pt x="1226464" y="0"/>
                  </a:lnTo>
                  <a:lnTo>
                    <a:pt x="1124254" y="0"/>
                  </a:lnTo>
                  <a:lnTo>
                    <a:pt x="1124254" y="102209"/>
                  </a:lnTo>
                  <a:lnTo>
                    <a:pt x="1226451" y="102209"/>
                  </a:lnTo>
                  <a:lnTo>
                    <a:pt x="1328661" y="102209"/>
                  </a:lnTo>
                  <a:lnTo>
                    <a:pt x="1328661" y="0"/>
                  </a:lnTo>
                  <a:close/>
                </a:path>
                <a:path w="2555240" h="613409">
                  <a:moveTo>
                    <a:pt x="1533067" y="0"/>
                  </a:moveTo>
                  <a:lnTo>
                    <a:pt x="1430858" y="0"/>
                  </a:lnTo>
                  <a:lnTo>
                    <a:pt x="1430858" y="102209"/>
                  </a:lnTo>
                  <a:lnTo>
                    <a:pt x="1533067" y="102209"/>
                  </a:lnTo>
                  <a:lnTo>
                    <a:pt x="1533067" y="0"/>
                  </a:lnTo>
                  <a:close/>
                </a:path>
                <a:path w="2555240" h="613409">
                  <a:moveTo>
                    <a:pt x="1941880" y="204419"/>
                  </a:moveTo>
                  <a:lnTo>
                    <a:pt x="1839683" y="204419"/>
                  </a:lnTo>
                  <a:lnTo>
                    <a:pt x="1839683" y="306616"/>
                  </a:lnTo>
                  <a:lnTo>
                    <a:pt x="1941880" y="306616"/>
                  </a:lnTo>
                  <a:lnTo>
                    <a:pt x="1941880" y="204419"/>
                  </a:lnTo>
                  <a:close/>
                </a:path>
                <a:path w="2555240" h="613409">
                  <a:moveTo>
                    <a:pt x="2555113" y="306616"/>
                  </a:moveTo>
                  <a:lnTo>
                    <a:pt x="2452916" y="306616"/>
                  </a:lnTo>
                  <a:lnTo>
                    <a:pt x="2350706" y="306616"/>
                  </a:lnTo>
                  <a:lnTo>
                    <a:pt x="2350706" y="204419"/>
                  </a:lnTo>
                  <a:lnTo>
                    <a:pt x="2350706" y="102209"/>
                  </a:lnTo>
                  <a:lnTo>
                    <a:pt x="2248509" y="102209"/>
                  </a:lnTo>
                  <a:lnTo>
                    <a:pt x="2248509" y="204419"/>
                  </a:lnTo>
                  <a:lnTo>
                    <a:pt x="2248509" y="306616"/>
                  </a:lnTo>
                  <a:lnTo>
                    <a:pt x="2146300" y="306616"/>
                  </a:lnTo>
                  <a:lnTo>
                    <a:pt x="2146300" y="204419"/>
                  </a:lnTo>
                  <a:lnTo>
                    <a:pt x="2146300" y="102209"/>
                  </a:lnTo>
                  <a:lnTo>
                    <a:pt x="2248509" y="102209"/>
                  </a:lnTo>
                  <a:lnTo>
                    <a:pt x="2248509" y="0"/>
                  </a:lnTo>
                  <a:lnTo>
                    <a:pt x="2146300" y="0"/>
                  </a:lnTo>
                  <a:lnTo>
                    <a:pt x="2044090" y="0"/>
                  </a:lnTo>
                  <a:lnTo>
                    <a:pt x="2044090" y="102209"/>
                  </a:lnTo>
                  <a:lnTo>
                    <a:pt x="2044090" y="204419"/>
                  </a:lnTo>
                  <a:lnTo>
                    <a:pt x="2044090" y="306616"/>
                  </a:lnTo>
                  <a:lnTo>
                    <a:pt x="2044090" y="408825"/>
                  </a:lnTo>
                  <a:lnTo>
                    <a:pt x="1941880" y="408825"/>
                  </a:lnTo>
                  <a:lnTo>
                    <a:pt x="1839683" y="408825"/>
                  </a:lnTo>
                  <a:lnTo>
                    <a:pt x="1737487" y="408825"/>
                  </a:lnTo>
                  <a:lnTo>
                    <a:pt x="1737487" y="306616"/>
                  </a:lnTo>
                  <a:lnTo>
                    <a:pt x="1737487" y="204419"/>
                  </a:lnTo>
                  <a:lnTo>
                    <a:pt x="1737487" y="102209"/>
                  </a:lnTo>
                  <a:lnTo>
                    <a:pt x="1839683" y="102209"/>
                  </a:lnTo>
                  <a:lnTo>
                    <a:pt x="1941880" y="102209"/>
                  </a:lnTo>
                  <a:lnTo>
                    <a:pt x="2044090" y="102209"/>
                  </a:lnTo>
                  <a:lnTo>
                    <a:pt x="2044090" y="0"/>
                  </a:lnTo>
                  <a:lnTo>
                    <a:pt x="1941880" y="0"/>
                  </a:lnTo>
                  <a:lnTo>
                    <a:pt x="1839683" y="0"/>
                  </a:lnTo>
                  <a:lnTo>
                    <a:pt x="1737487" y="0"/>
                  </a:lnTo>
                  <a:lnTo>
                    <a:pt x="1635277" y="0"/>
                  </a:lnTo>
                  <a:lnTo>
                    <a:pt x="1635277" y="102209"/>
                  </a:lnTo>
                  <a:lnTo>
                    <a:pt x="1635277" y="204419"/>
                  </a:lnTo>
                  <a:lnTo>
                    <a:pt x="1533067" y="204419"/>
                  </a:lnTo>
                  <a:lnTo>
                    <a:pt x="1430858" y="204419"/>
                  </a:lnTo>
                  <a:lnTo>
                    <a:pt x="1430858" y="306616"/>
                  </a:lnTo>
                  <a:lnTo>
                    <a:pt x="1328661" y="306616"/>
                  </a:lnTo>
                  <a:lnTo>
                    <a:pt x="1328661" y="204419"/>
                  </a:lnTo>
                  <a:lnTo>
                    <a:pt x="1226451" y="204419"/>
                  </a:lnTo>
                  <a:lnTo>
                    <a:pt x="1226451" y="306616"/>
                  </a:lnTo>
                  <a:lnTo>
                    <a:pt x="1226451" y="408825"/>
                  </a:lnTo>
                  <a:lnTo>
                    <a:pt x="1226451" y="511035"/>
                  </a:lnTo>
                  <a:lnTo>
                    <a:pt x="1124254" y="511035"/>
                  </a:lnTo>
                  <a:lnTo>
                    <a:pt x="1124254" y="613244"/>
                  </a:lnTo>
                  <a:lnTo>
                    <a:pt x="1226451" y="613244"/>
                  </a:lnTo>
                  <a:lnTo>
                    <a:pt x="1328661" y="613244"/>
                  </a:lnTo>
                  <a:lnTo>
                    <a:pt x="1328661" y="511035"/>
                  </a:lnTo>
                  <a:lnTo>
                    <a:pt x="1328661" y="408825"/>
                  </a:lnTo>
                  <a:lnTo>
                    <a:pt x="1430858" y="408825"/>
                  </a:lnTo>
                  <a:lnTo>
                    <a:pt x="1533067" y="408825"/>
                  </a:lnTo>
                  <a:lnTo>
                    <a:pt x="1533067" y="511035"/>
                  </a:lnTo>
                  <a:lnTo>
                    <a:pt x="1430858" y="511035"/>
                  </a:lnTo>
                  <a:lnTo>
                    <a:pt x="1430858" y="613244"/>
                  </a:lnTo>
                  <a:lnTo>
                    <a:pt x="1533067" y="613244"/>
                  </a:lnTo>
                  <a:lnTo>
                    <a:pt x="1635277" y="613244"/>
                  </a:lnTo>
                  <a:lnTo>
                    <a:pt x="1737487" y="613244"/>
                  </a:lnTo>
                  <a:lnTo>
                    <a:pt x="1737487" y="511035"/>
                  </a:lnTo>
                  <a:lnTo>
                    <a:pt x="1839683" y="511035"/>
                  </a:lnTo>
                  <a:lnTo>
                    <a:pt x="1941880" y="511035"/>
                  </a:lnTo>
                  <a:lnTo>
                    <a:pt x="2044090" y="511035"/>
                  </a:lnTo>
                  <a:lnTo>
                    <a:pt x="2146300" y="511035"/>
                  </a:lnTo>
                  <a:lnTo>
                    <a:pt x="2146300" y="408825"/>
                  </a:lnTo>
                  <a:lnTo>
                    <a:pt x="2248509" y="408825"/>
                  </a:lnTo>
                  <a:lnTo>
                    <a:pt x="2248509" y="511035"/>
                  </a:lnTo>
                  <a:lnTo>
                    <a:pt x="2350706" y="511035"/>
                  </a:lnTo>
                  <a:lnTo>
                    <a:pt x="2452916" y="511035"/>
                  </a:lnTo>
                  <a:lnTo>
                    <a:pt x="2452916" y="408825"/>
                  </a:lnTo>
                  <a:lnTo>
                    <a:pt x="2555113" y="408825"/>
                  </a:lnTo>
                  <a:lnTo>
                    <a:pt x="2555113" y="3066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5418587" y="4031456"/>
              <a:ext cx="3373120" cy="3372485"/>
            </a:xfrm>
            <a:custGeom>
              <a:avLst/>
              <a:gdLst/>
              <a:ahLst/>
              <a:cxnLst/>
              <a:rect l="l" t="t" r="r" b="b"/>
              <a:pathLst>
                <a:path w="3373119" h="3372484">
                  <a:moveTo>
                    <a:pt x="511009" y="2861145"/>
                  </a:moveTo>
                  <a:lnTo>
                    <a:pt x="204406" y="2861145"/>
                  </a:lnTo>
                  <a:lnTo>
                    <a:pt x="204406" y="3167761"/>
                  </a:lnTo>
                  <a:lnTo>
                    <a:pt x="511009" y="3167761"/>
                  </a:lnTo>
                  <a:lnTo>
                    <a:pt x="511009" y="2861145"/>
                  </a:lnTo>
                  <a:close/>
                </a:path>
                <a:path w="3373119" h="3372484">
                  <a:moveTo>
                    <a:pt x="511009" y="203822"/>
                  </a:moveTo>
                  <a:lnTo>
                    <a:pt x="204406" y="203822"/>
                  </a:lnTo>
                  <a:lnTo>
                    <a:pt x="204406" y="510438"/>
                  </a:lnTo>
                  <a:lnTo>
                    <a:pt x="511009" y="510438"/>
                  </a:lnTo>
                  <a:lnTo>
                    <a:pt x="511009" y="203822"/>
                  </a:lnTo>
                  <a:close/>
                </a:path>
                <a:path w="3373119" h="3372484">
                  <a:moveTo>
                    <a:pt x="715429" y="2764053"/>
                  </a:moveTo>
                  <a:lnTo>
                    <a:pt x="608126" y="2764053"/>
                  </a:lnTo>
                  <a:lnTo>
                    <a:pt x="608126" y="3264852"/>
                  </a:lnTo>
                  <a:lnTo>
                    <a:pt x="715429" y="3264852"/>
                  </a:lnTo>
                  <a:lnTo>
                    <a:pt x="715429" y="2764053"/>
                  </a:lnTo>
                  <a:close/>
                </a:path>
                <a:path w="3373119" h="3372484">
                  <a:moveTo>
                    <a:pt x="715429" y="2656840"/>
                  </a:moveTo>
                  <a:lnTo>
                    <a:pt x="0" y="2656840"/>
                  </a:lnTo>
                  <a:lnTo>
                    <a:pt x="0" y="2763520"/>
                  </a:lnTo>
                  <a:lnTo>
                    <a:pt x="0" y="3265170"/>
                  </a:lnTo>
                  <a:lnTo>
                    <a:pt x="0" y="3371850"/>
                  </a:lnTo>
                  <a:lnTo>
                    <a:pt x="715429" y="3371850"/>
                  </a:lnTo>
                  <a:lnTo>
                    <a:pt x="715429" y="3265170"/>
                  </a:lnTo>
                  <a:lnTo>
                    <a:pt x="107327" y="3265170"/>
                  </a:lnTo>
                  <a:lnTo>
                    <a:pt x="107327" y="2763520"/>
                  </a:lnTo>
                  <a:lnTo>
                    <a:pt x="715429" y="2763520"/>
                  </a:lnTo>
                  <a:lnTo>
                    <a:pt x="715429" y="2656840"/>
                  </a:lnTo>
                  <a:close/>
                </a:path>
                <a:path w="3373119" h="3372484">
                  <a:moveTo>
                    <a:pt x="715429" y="0"/>
                  </a:moveTo>
                  <a:lnTo>
                    <a:pt x="0" y="0"/>
                  </a:lnTo>
                  <a:lnTo>
                    <a:pt x="0" y="106680"/>
                  </a:lnTo>
                  <a:lnTo>
                    <a:pt x="0" y="607060"/>
                  </a:lnTo>
                  <a:lnTo>
                    <a:pt x="0" y="715010"/>
                  </a:lnTo>
                  <a:lnTo>
                    <a:pt x="715429" y="715010"/>
                  </a:lnTo>
                  <a:lnTo>
                    <a:pt x="715429" y="607529"/>
                  </a:lnTo>
                  <a:lnTo>
                    <a:pt x="715429" y="607060"/>
                  </a:lnTo>
                  <a:lnTo>
                    <a:pt x="715429" y="106730"/>
                  </a:lnTo>
                  <a:lnTo>
                    <a:pt x="608126" y="106730"/>
                  </a:lnTo>
                  <a:lnTo>
                    <a:pt x="608126" y="607060"/>
                  </a:lnTo>
                  <a:lnTo>
                    <a:pt x="107327" y="607060"/>
                  </a:lnTo>
                  <a:lnTo>
                    <a:pt x="107327" y="106680"/>
                  </a:lnTo>
                  <a:lnTo>
                    <a:pt x="715429" y="106680"/>
                  </a:lnTo>
                  <a:lnTo>
                    <a:pt x="715429" y="0"/>
                  </a:lnTo>
                  <a:close/>
                </a:path>
                <a:path w="3373119" h="3372484">
                  <a:moveTo>
                    <a:pt x="919835" y="3065551"/>
                  </a:moveTo>
                  <a:lnTo>
                    <a:pt x="817638" y="3065551"/>
                  </a:lnTo>
                  <a:lnTo>
                    <a:pt x="817638" y="3167761"/>
                  </a:lnTo>
                  <a:lnTo>
                    <a:pt x="919835" y="3167761"/>
                  </a:lnTo>
                  <a:lnTo>
                    <a:pt x="919835" y="3065551"/>
                  </a:lnTo>
                  <a:close/>
                </a:path>
                <a:path w="3373119" h="3372484">
                  <a:moveTo>
                    <a:pt x="1124254" y="3269958"/>
                  </a:moveTo>
                  <a:lnTo>
                    <a:pt x="1022045" y="3269958"/>
                  </a:lnTo>
                  <a:lnTo>
                    <a:pt x="1022045" y="3167761"/>
                  </a:lnTo>
                  <a:lnTo>
                    <a:pt x="919835" y="3167761"/>
                  </a:lnTo>
                  <a:lnTo>
                    <a:pt x="919835" y="3269958"/>
                  </a:lnTo>
                  <a:lnTo>
                    <a:pt x="919835" y="3372167"/>
                  </a:lnTo>
                  <a:lnTo>
                    <a:pt x="1022045" y="3372167"/>
                  </a:lnTo>
                  <a:lnTo>
                    <a:pt x="1124254" y="3372167"/>
                  </a:lnTo>
                  <a:lnTo>
                    <a:pt x="1124254" y="3269958"/>
                  </a:lnTo>
                  <a:close/>
                </a:path>
                <a:path w="3373119" h="3372484">
                  <a:moveTo>
                    <a:pt x="1124254" y="3065551"/>
                  </a:moveTo>
                  <a:lnTo>
                    <a:pt x="1022045" y="3065551"/>
                  </a:lnTo>
                  <a:lnTo>
                    <a:pt x="1022045" y="3167761"/>
                  </a:lnTo>
                  <a:lnTo>
                    <a:pt x="1124254" y="3167761"/>
                  </a:lnTo>
                  <a:lnTo>
                    <a:pt x="1124254" y="3065551"/>
                  </a:lnTo>
                  <a:close/>
                </a:path>
                <a:path w="3373119" h="3372484">
                  <a:moveTo>
                    <a:pt x="1226464" y="3167761"/>
                  </a:moveTo>
                  <a:lnTo>
                    <a:pt x="1124254" y="3167761"/>
                  </a:lnTo>
                  <a:lnTo>
                    <a:pt x="1124254" y="3269958"/>
                  </a:lnTo>
                  <a:lnTo>
                    <a:pt x="1226464" y="3269958"/>
                  </a:lnTo>
                  <a:lnTo>
                    <a:pt x="1226464" y="3167761"/>
                  </a:lnTo>
                  <a:close/>
                </a:path>
                <a:path w="3373119" h="3372484">
                  <a:moveTo>
                    <a:pt x="1328661" y="3269958"/>
                  </a:moveTo>
                  <a:lnTo>
                    <a:pt x="1226464" y="3269958"/>
                  </a:lnTo>
                  <a:lnTo>
                    <a:pt x="1226464" y="3372167"/>
                  </a:lnTo>
                  <a:lnTo>
                    <a:pt x="1328661" y="3372167"/>
                  </a:lnTo>
                  <a:lnTo>
                    <a:pt x="1328661" y="3269958"/>
                  </a:lnTo>
                  <a:close/>
                </a:path>
                <a:path w="3373119" h="3372484">
                  <a:moveTo>
                    <a:pt x="1328661" y="3065551"/>
                  </a:moveTo>
                  <a:lnTo>
                    <a:pt x="1226464" y="3065551"/>
                  </a:lnTo>
                  <a:lnTo>
                    <a:pt x="1226464" y="3167761"/>
                  </a:lnTo>
                  <a:lnTo>
                    <a:pt x="1328661" y="3167761"/>
                  </a:lnTo>
                  <a:lnTo>
                    <a:pt x="1328661" y="3065551"/>
                  </a:lnTo>
                  <a:close/>
                </a:path>
                <a:path w="3373119" h="3372484">
                  <a:moveTo>
                    <a:pt x="1430858" y="3167761"/>
                  </a:moveTo>
                  <a:lnTo>
                    <a:pt x="1328661" y="3167761"/>
                  </a:lnTo>
                  <a:lnTo>
                    <a:pt x="1328661" y="3269958"/>
                  </a:lnTo>
                  <a:lnTo>
                    <a:pt x="1430858" y="3269958"/>
                  </a:lnTo>
                  <a:lnTo>
                    <a:pt x="1430858" y="3167761"/>
                  </a:lnTo>
                  <a:close/>
                </a:path>
                <a:path w="3373119" h="3372484">
                  <a:moveTo>
                    <a:pt x="1839683" y="3065551"/>
                  </a:moveTo>
                  <a:lnTo>
                    <a:pt x="1737487" y="3065551"/>
                  </a:lnTo>
                  <a:lnTo>
                    <a:pt x="1737487" y="3167761"/>
                  </a:lnTo>
                  <a:lnTo>
                    <a:pt x="1635277" y="3167761"/>
                  </a:lnTo>
                  <a:lnTo>
                    <a:pt x="1635277" y="3269958"/>
                  </a:lnTo>
                  <a:lnTo>
                    <a:pt x="1533067" y="3269958"/>
                  </a:lnTo>
                  <a:lnTo>
                    <a:pt x="1430858" y="3269958"/>
                  </a:lnTo>
                  <a:lnTo>
                    <a:pt x="1430858" y="3372167"/>
                  </a:lnTo>
                  <a:lnTo>
                    <a:pt x="1533067" y="3372167"/>
                  </a:lnTo>
                  <a:lnTo>
                    <a:pt x="1635277" y="3372167"/>
                  </a:lnTo>
                  <a:lnTo>
                    <a:pt x="1737487" y="3372167"/>
                  </a:lnTo>
                  <a:lnTo>
                    <a:pt x="1737487" y="3269958"/>
                  </a:lnTo>
                  <a:lnTo>
                    <a:pt x="1839683" y="3269958"/>
                  </a:lnTo>
                  <a:lnTo>
                    <a:pt x="1839683" y="3167761"/>
                  </a:lnTo>
                  <a:lnTo>
                    <a:pt x="1839683" y="3065551"/>
                  </a:lnTo>
                  <a:close/>
                </a:path>
                <a:path w="3373119" h="3372484">
                  <a:moveTo>
                    <a:pt x="2146300" y="3065551"/>
                  </a:moveTo>
                  <a:lnTo>
                    <a:pt x="2044103" y="3065551"/>
                  </a:lnTo>
                  <a:lnTo>
                    <a:pt x="1941893" y="3065551"/>
                  </a:lnTo>
                  <a:lnTo>
                    <a:pt x="1941893" y="3167761"/>
                  </a:lnTo>
                  <a:lnTo>
                    <a:pt x="1941893" y="3269958"/>
                  </a:lnTo>
                  <a:lnTo>
                    <a:pt x="2044090" y="3269958"/>
                  </a:lnTo>
                  <a:lnTo>
                    <a:pt x="2146300" y="3269958"/>
                  </a:lnTo>
                  <a:lnTo>
                    <a:pt x="2146300" y="3167761"/>
                  </a:lnTo>
                  <a:lnTo>
                    <a:pt x="2146300" y="3065551"/>
                  </a:lnTo>
                  <a:close/>
                </a:path>
                <a:path w="3373119" h="3372484">
                  <a:moveTo>
                    <a:pt x="2248497" y="3269958"/>
                  </a:moveTo>
                  <a:lnTo>
                    <a:pt x="2146300" y="3269958"/>
                  </a:lnTo>
                  <a:lnTo>
                    <a:pt x="2146300" y="3372167"/>
                  </a:lnTo>
                  <a:lnTo>
                    <a:pt x="2248497" y="3372167"/>
                  </a:lnTo>
                  <a:lnTo>
                    <a:pt x="2248497" y="3269958"/>
                  </a:lnTo>
                  <a:close/>
                </a:path>
                <a:path w="3373119" h="3372484">
                  <a:moveTo>
                    <a:pt x="2452916" y="3269958"/>
                  </a:moveTo>
                  <a:lnTo>
                    <a:pt x="2350706" y="3269958"/>
                  </a:lnTo>
                  <a:lnTo>
                    <a:pt x="2350706" y="3372167"/>
                  </a:lnTo>
                  <a:lnTo>
                    <a:pt x="2452916" y="3372167"/>
                  </a:lnTo>
                  <a:lnTo>
                    <a:pt x="2452916" y="3269958"/>
                  </a:lnTo>
                  <a:close/>
                </a:path>
                <a:path w="3373119" h="3372484">
                  <a:moveTo>
                    <a:pt x="2555125" y="3167761"/>
                  </a:moveTo>
                  <a:lnTo>
                    <a:pt x="2452916" y="3167761"/>
                  </a:lnTo>
                  <a:lnTo>
                    <a:pt x="2452916" y="3269958"/>
                  </a:lnTo>
                  <a:lnTo>
                    <a:pt x="2555125" y="3269958"/>
                  </a:lnTo>
                  <a:lnTo>
                    <a:pt x="2555125" y="3167761"/>
                  </a:lnTo>
                  <a:close/>
                </a:path>
                <a:path w="3373119" h="3372484">
                  <a:moveTo>
                    <a:pt x="2963938" y="3269958"/>
                  </a:moveTo>
                  <a:lnTo>
                    <a:pt x="2861729" y="3269958"/>
                  </a:lnTo>
                  <a:lnTo>
                    <a:pt x="2759519" y="3269958"/>
                  </a:lnTo>
                  <a:lnTo>
                    <a:pt x="2759519" y="3167761"/>
                  </a:lnTo>
                  <a:lnTo>
                    <a:pt x="2759519" y="3065564"/>
                  </a:lnTo>
                  <a:lnTo>
                    <a:pt x="2861729" y="3065564"/>
                  </a:lnTo>
                  <a:lnTo>
                    <a:pt x="2861729" y="2963354"/>
                  </a:lnTo>
                  <a:lnTo>
                    <a:pt x="2759519" y="2963354"/>
                  </a:lnTo>
                  <a:lnTo>
                    <a:pt x="2759519" y="3065551"/>
                  </a:lnTo>
                  <a:lnTo>
                    <a:pt x="2657322" y="3065551"/>
                  </a:lnTo>
                  <a:lnTo>
                    <a:pt x="2555125" y="3065551"/>
                  </a:lnTo>
                  <a:lnTo>
                    <a:pt x="2555125" y="2963354"/>
                  </a:lnTo>
                  <a:lnTo>
                    <a:pt x="2452916" y="2963354"/>
                  </a:lnTo>
                  <a:lnTo>
                    <a:pt x="2452916" y="3065551"/>
                  </a:lnTo>
                  <a:lnTo>
                    <a:pt x="2350706" y="3065551"/>
                  </a:lnTo>
                  <a:lnTo>
                    <a:pt x="2248497" y="3065551"/>
                  </a:lnTo>
                  <a:lnTo>
                    <a:pt x="2248497" y="3167761"/>
                  </a:lnTo>
                  <a:lnTo>
                    <a:pt x="2350706" y="3167761"/>
                  </a:lnTo>
                  <a:lnTo>
                    <a:pt x="2452916" y="3167761"/>
                  </a:lnTo>
                  <a:lnTo>
                    <a:pt x="2452916" y="3065564"/>
                  </a:lnTo>
                  <a:lnTo>
                    <a:pt x="2555125" y="3065564"/>
                  </a:lnTo>
                  <a:lnTo>
                    <a:pt x="2555125" y="3167761"/>
                  </a:lnTo>
                  <a:lnTo>
                    <a:pt x="2657322" y="3167761"/>
                  </a:lnTo>
                  <a:lnTo>
                    <a:pt x="2657322" y="3269958"/>
                  </a:lnTo>
                  <a:lnTo>
                    <a:pt x="2555125" y="3269958"/>
                  </a:lnTo>
                  <a:lnTo>
                    <a:pt x="2555125" y="3372167"/>
                  </a:lnTo>
                  <a:lnTo>
                    <a:pt x="2657322" y="3372167"/>
                  </a:lnTo>
                  <a:lnTo>
                    <a:pt x="2759519" y="3372167"/>
                  </a:lnTo>
                  <a:lnTo>
                    <a:pt x="2861729" y="3372167"/>
                  </a:lnTo>
                  <a:lnTo>
                    <a:pt x="2963938" y="3372167"/>
                  </a:lnTo>
                  <a:lnTo>
                    <a:pt x="2963938" y="3269958"/>
                  </a:lnTo>
                  <a:close/>
                </a:path>
                <a:path w="3373119" h="3372484">
                  <a:moveTo>
                    <a:pt x="3168332" y="203822"/>
                  </a:moveTo>
                  <a:lnTo>
                    <a:pt x="2861729" y="203822"/>
                  </a:lnTo>
                  <a:lnTo>
                    <a:pt x="2861729" y="510438"/>
                  </a:lnTo>
                  <a:lnTo>
                    <a:pt x="3168332" y="510438"/>
                  </a:lnTo>
                  <a:lnTo>
                    <a:pt x="3168332" y="203822"/>
                  </a:lnTo>
                  <a:close/>
                </a:path>
                <a:path w="3373119" h="3372484">
                  <a:moveTo>
                    <a:pt x="3168345" y="3269958"/>
                  </a:moveTo>
                  <a:lnTo>
                    <a:pt x="3066148" y="3269958"/>
                  </a:lnTo>
                  <a:lnTo>
                    <a:pt x="3066148" y="3372167"/>
                  </a:lnTo>
                  <a:lnTo>
                    <a:pt x="3168345" y="3372167"/>
                  </a:lnTo>
                  <a:lnTo>
                    <a:pt x="3168345" y="3269958"/>
                  </a:lnTo>
                  <a:close/>
                </a:path>
                <a:path w="3373119" h="3372484">
                  <a:moveTo>
                    <a:pt x="3372751" y="3167761"/>
                  </a:moveTo>
                  <a:lnTo>
                    <a:pt x="3270542" y="3167761"/>
                  </a:lnTo>
                  <a:lnTo>
                    <a:pt x="3270542" y="3269958"/>
                  </a:lnTo>
                  <a:lnTo>
                    <a:pt x="3372751" y="3269958"/>
                  </a:lnTo>
                  <a:lnTo>
                    <a:pt x="3372751" y="3167761"/>
                  </a:lnTo>
                  <a:close/>
                </a:path>
                <a:path w="3373119" h="3372484">
                  <a:moveTo>
                    <a:pt x="3372751" y="2963354"/>
                  </a:moveTo>
                  <a:lnTo>
                    <a:pt x="3372751" y="2963354"/>
                  </a:lnTo>
                  <a:lnTo>
                    <a:pt x="2963938" y="2963354"/>
                  </a:lnTo>
                  <a:lnTo>
                    <a:pt x="2963938" y="3065564"/>
                  </a:lnTo>
                  <a:lnTo>
                    <a:pt x="3066148" y="3065564"/>
                  </a:lnTo>
                  <a:lnTo>
                    <a:pt x="3066148" y="3167761"/>
                  </a:lnTo>
                  <a:lnTo>
                    <a:pt x="3168345" y="3167761"/>
                  </a:lnTo>
                  <a:lnTo>
                    <a:pt x="3168345" y="3065564"/>
                  </a:lnTo>
                  <a:lnTo>
                    <a:pt x="3270542" y="3065564"/>
                  </a:lnTo>
                  <a:lnTo>
                    <a:pt x="3372751" y="3065564"/>
                  </a:lnTo>
                  <a:lnTo>
                    <a:pt x="3372751" y="2963354"/>
                  </a:lnTo>
                  <a:close/>
                </a:path>
                <a:path w="3373119" h="3372484">
                  <a:moveTo>
                    <a:pt x="3372751" y="0"/>
                  </a:moveTo>
                  <a:lnTo>
                    <a:pt x="2657322" y="0"/>
                  </a:lnTo>
                  <a:lnTo>
                    <a:pt x="2657322" y="106680"/>
                  </a:lnTo>
                  <a:lnTo>
                    <a:pt x="2657322" y="607060"/>
                  </a:lnTo>
                  <a:lnTo>
                    <a:pt x="2657322" y="715010"/>
                  </a:lnTo>
                  <a:lnTo>
                    <a:pt x="3372751" y="715010"/>
                  </a:lnTo>
                  <a:lnTo>
                    <a:pt x="3372751" y="607529"/>
                  </a:lnTo>
                  <a:lnTo>
                    <a:pt x="3372751" y="607060"/>
                  </a:lnTo>
                  <a:lnTo>
                    <a:pt x="3372751" y="106730"/>
                  </a:lnTo>
                  <a:lnTo>
                    <a:pt x="3265436" y="106730"/>
                  </a:lnTo>
                  <a:lnTo>
                    <a:pt x="3265436" y="607060"/>
                  </a:lnTo>
                  <a:lnTo>
                    <a:pt x="2764637" y="607060"/>
                  </a:lnTo>
                  <a:lnTo>
                    <a:pt x="2764637" y="106680"/>
                  </a:lnTo>
                  <a:lnTo>
                    <a:pt x="3372751" y="106680"/>
                  </a:lnTo>
                  <a:lnTo>
                    <a:pt x="33727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" name="object 2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541192" y="5155120"/>
              <a:ext cx="1124248" cy="1124248"/>
            </a:xfrm>
            <a:prstGeom prst="rect">
              <a:avLst/>
            </a:prstGeom>
          </p:spPr>
        </p:pic>
        <p:sp>
          <p:nvSpPr>
            <p:cNvPr id="223" name="object 223"/>
            <p:cNvSpPr/>
            <p:nvPr/>
          </p:nvSpPr>
          <p:spPr>
            <a:xfrm>
              <a:off x="16689254" y="5310685"/>
              <a:ext cx="828675" cy="813435"/>
            </a:xfrm>
            <a:custGeom>
              <a:avLst/>
              <a:gdLst/>
              <a:ahLst/>
              <a:cxnLst/>
              <a:rect l="l" t="t" r="r" b="b"/>
              <a:pathLst>
                <a:path w="828675" h="813435">
                  <a:moveTo>
                    <a:pt x="417152" y="0"/>
                  </a:moveTo>
                  <a:lnTo>
                    <a:pt x="414074" y="0"/>
                  </a:lnTo>
                  <a:lnTo>
                    <a:pt x="365776" y="2736"/>
                  </a:lnTo>
                  <a:lnTo>
                    <a:pt x="319115" y="10743"/>
                  </a:lnTo>
                  <a:lnTo>
                    <a:pt x="274401" y="23715"/>
                  </a:lnTo>
                  <a:lnTo>
                    <a:pt x="231945" y="41347"/>
                  </a:lnTo>
                  <a:lnTo>
                    <a:pt x="192059" y="63333"/>
                  </a:lnTo>
                  <a:lnTo>
                    <a:pt x="155051" y="89368"/>
                  </a:lnTo>
                  <a:lnTo>
                    <a:pt x="121234" y="119148"/>
                  </a:lnTo>
                  <a:lnTo>
                    <a:pt x="90918" y="152366"/>
                  </a:lnTo>
                  <a:lnTo>
                    <a:pt x="64414" y="188717"/>
                  </a:lnTo>
                  <a:lnTo>
                    <a:pt x="42032" y="227897"/>
                  </a:lnTo>
                  <a:lnTo>
                    <a:pt x="24082" y="269600"/>
                  </a:lnTo>
                  <a:lnTo>
                    <a:pt x="10877" y="313520"/>
                  </a:lnTo>
                  <a:lnTo>
                    <a:pt x="2726" y="359353"/>
                  </a:lnTo>
                  <a:lnTo>
                    <a:pt x="102" y="404029"/>
                  </a:lnTo>
                  <a:lnTo>
                    <a:pt x="0" y="410173"/>
                  </a:lnTo>
                  <a:lnTo>
                    <a:pt x="171" y="419850"/>
                  </a:lnTo>
                  <a:lnTo>
                    <a:pt x="840" y="432790"/>
                  </a:lnTo>
                  <a:lnTo>
                    <a:pt x="1910" y="445616"/>
                  </a:lnTo>
                  <a:lnTo>
                    <a:pt x="3343" y="458331"/>
                  </a:lnTo>
                  <a:lnTo>
                    <a:pt x="5620" y="483321"/>
                  </a:lnTo>
                  <a:lnTo>
                    <a:pt x="11315" y="521478"/>
                  </a:lnTo>
                  <a:lnTo>
                    <a:pt x="18147" y="560032"/>
                  </a:lnTo>
                  <a:lnTo>
                    <a:pt x="37921" y="634237"/>
                  </a:lnTo>
                  <a:lnTo>
                    <a:pt x="47468" y="664231"/>
                  </a:lnTo>
                  <a:lnTo>
                    <a:pt x="51329" y="675610"/>
                  </a:lnTo>
                  <a:lnTo>
                    <a:pt x="60618" y="714258"/>
                  </a:lnTo>
                  <a:lnTo>
                    <a:pt x="64430" y="760008"/>
                  </a:lnTo>
                  <a:lnTo>
                    <a:pt x="62566" y="772772"/>
                  </a:lnTo>
                  <a:lnTo>
                    <a:pt x="61226" y="776562"/>
                  </a:lnTo>
                  <a:lnTo>
                    <a:pt x="62556" y="784279"/>
                  </a:lnTo>
                  <a:lnTo>
                    <a:pt x="95574" y="812295"/>
                  </a:lnTo>
                  <a:lnTo>
                    <a:pt x="104687" y="813073"/>
                  </a:lnTo>
                  <a:lnTo>
                    <a:pt x="117224" y="812718"/>
                  </a:lnTo>
                  <a:lnTo>
                    <a:pt x="156396" y="804645"/>
                  </a:lnTo>
                  <a:lnTo>
                    <a:pt x="197242" y="785618"/>
                  </a:lnTo>
                  <a:lnTo>
                    <a:pt x="226788" y="761494"/>
                  </a:lnTo>
                  <a:lnTo>
                    <a:pt x="233912" y="753757"/>
                  </a:lnTo>
                  <a:lnTo>
                    <a:pt x="629400" y="753757"/>
                  </a:lnTo>
                  <a:lnTo>
                    <a:pt x="695525" y="705674"/>
                  </a:lnTo>
                  <a:lnTo>
                    <a:pt x="728592" y="671821"/>
                  </a:lnTo>
                  <a:lnTo>
                    <a:pt x="757571" y="634187"/>
                  </a:lnTo>
                  <a:lnTo>
                    <a:pt x="768719" y="615530"/>
                  </a:lnTo>
                  <a:lnTo>
                    <a:pt x="247932" y="615530"/>
                  </a:lnTo>
                  <a:lnTo>
                    <a:pt x="241147" y="614075"/>
                  </a:lnTo>
                  <a:lnTo>
                    <a:pt x="224203" y="568467"/>
                  </a:lnTo>
                  <a:lnTo>
                    <a:pt x="214809" y="524910"/>
                  </a:lnTo>
                  <a:lnTo>
                    <a:pt x="209155" y="477890"/>
                  </a:lnTo>
                  <a:lnTo>
                    <a:pt x="207274" y="431107"/>
                  </a:lnTo>
                  <a:lnTo>
                    <a:pt x="207614" y="410173"/>
                  </a:lnTo>
                  <a:lnTo>
                    <a:pt x="214143" y="356596"/>
                  </a:lnTo>
                  <a:lnTo>
                    <a:pt x="231310" y="311780"/>
                  </a:lnTo>
                  <a:lnTo>
                    <a:pt x="256423" y="273043"/>
                  </a:lnTo>
                  <a:lnTo>
                    <a:pt x="288516" y="241309"/>
                  </a:lnTo>
                  <a:lnTo>
                    <a:pt x="326625" y="217499"/>
                  </a:lnTo>
                  <a:lnTo>
                    <a:pt x="369787" y="202537"/>
                  </a:lnTo>
                  <a:lnTo>
                    <a:pt x="417037" y="197344"/>
                  </a:lnTo>
                  <a:lnTo>
                    <a:pt x="771987" y="197344"/>
                  </a:lnTo>
                  <a:lnTo>
                    <a:pt x="766534" y="187431"/>
                  </a:lnTo>
                  <a:lnTo>
                    <a:pt x="741186" y="151327"/>
                  </a:lnTo>
                  <a:lnTo>
                    <a:pt x="712191" y="118335"/>
                  </a:lnTo>
                  <a:lnTo>
                    <a:pt x="679849" y="88758"/>
                  </a:lnTo>
                  <a:lnTo>
                    <a:pt x="644456" y="62901"/>
                  </a:lnTo>
                  <a:lnTo>
                    <a:pt x="606309" y="41065"/>
                  </a:lnTo>
                  <a:lnTo>
                    <a:pt x="565705" y="23553"/>
                  </a:lnTo>
                  <a:lnTo>
                    <a:pt x="522942" y="10670"/>
                  </a:lnTo>
                  <a:lnTo>
                    <a:pt x="478316" y="2718"/>
                  </a:lnTo>
                  <a:lnTo>
                    <a:pt x="436040" y="230"/>
                  </a:lnTo>
                  <a:lnTo>
                    <a:pt x="423267" y="230"/>
                  </a:lnTo>
                  <a:lnTo>
                    <a:pt x="420199" y="157"/>
                  </a:lnTo>
                  <a:lnTo>
                    <a:pt x="417152" y="0"/>
                  </a:lnTo>
                  <a:close/>
                </a:path>
                <a:path w="828675" h="813435">
                  <a:moveTo>
                    <a:pt x="439049" y="807608"/>
                  </a:moveTo>
                  <a:lnTo>
                    <a:pt x="415110" y="807608"/>
                  </a:lnTo>
                  <a:lnTo>
                    <a:pt x="420754" y="807860"/>
                  </a:lnTo>
                  <a:lnTo>
                    <a:pt x="426419" y="808048"/>
                  </a:lnTo>
                  <a:lnTo>
                    <a:pt x="432125" y="808048"/>
                  </a:lnTo>
                  <a:lnTo>
                    <a:pt x="439049" y="807608"/>
                  </a:lnTo>
                  <a:close/>
                </a:path>
                <a:path w="828675" h="813435">
                  <a:moveTo>
                    <a:pt x="629400" y="753757"/>
                  </a:moveTo>
                  <a:lnTo>
                    <a:pt x="233912" y="753757"/>
                  </a:lnTo>
                  <a:lnTo>
                    <a:pt x="267071" y="771283"/>
                  </a:lnTo>
                  <a:lnTo>
                    <a:pt x="338393" y="796575"/>
                  </a:lnTo>
                  <a:lnTo>
                    <a:pt x="376200" y="803965"/>
                  </a:lnTo>
                  <a:lnTo>
                    <a:pt x="414074" y="807640"/>
                  </a:lnTo>
                  <a:lnTo>
                    <a:pt x="415110" y="807608"/>
                  </a:lnTo>
                  <a:lnTo>
                    <a:pt x="439049" y="807608"/>
                  </a:lnTo>
                  <a:lnTo>
                    <a:pt x="481903" y="804887"/>
                  </a:lnTo>
                  <a:lnTo>
                    <a:pt x="529825" y="795656"/>
                  </a:lnTo>
                  <a:lnTo>
                    <a:pt x="575521" y="780738"/>
                  </a:lnTo>
                  <a:lnTo>
                    <a:pt x="618617" y="760514"/>
                  </a:lnTo>
                  <a:lnTo>
                    <a:pt x="629400" y="753757"/>
                  </a:lnTo>
                  <a:close/>
                </a:path>
                <a:path w="828675" h="813435">
                  <a:moveTo>
                    <a:pt x="303941" y="573951"/>
                  </a:moveTo>
                  <a:lnTo>
                    <a:pt x="270388" y="603782"/>
                  </a:lnTo>
                  <a:lnTo>
                    <a:pt x="247932" y="615530"/>
                  </a:lnTo>
                  <a:lnTo>
                    <a:pt x="768719" y="615530"/>
                  </a:lnTo>
                  <a:lnTo>
                    <a:pt x="773231" y="607981"/>
                  </a:lnTo>
                  <a:lnTo>
                    <a:pt x="417037" y="607981"/>
                  </a:lnTo>
                  <a:lnTo>
                    <a:pt x="386289" y="605682"/>
                  </a:lnTo>
                  <a:lnTo>
                    <a:pt x="356975" y="599015"/>
                  </a:lnTo>
                  <a:lnTo>
                    <a:pt x="329418" y="588324"/>
                  </a:lnTo>
                  <a:lnTo>
                    <a:pt x="303941" y="573951"/>
                  </a:lnTo>
                  <a:close/>
                </a:path>
                <a:path w="828675" h="813435">
                  <a:moveTo>
                    <a:pt x="771987" y="197344"/>
                  </a:moveTo>
                  <a:lnTo>
                    <a:pt x="417037" y="197344"/>
                  </a:lnTo>
                  <a:lnTo>
                    <a:pt x="464113" y="202767"/>
                  </a:lnTo>
                  <a:lnTo>
                    <a:pt x="507327" y="218213"/>
                  </a:lnTo>
                  <a:lnTo>
                    <a:pt x="545449" y="242451"/>
                  </a:lnTo>
                  <a:lnTo>
                    <a:pt x="577244" y="274247"/>
                  </a:lnTo>
                  <a:lnTo>
                    <a:pt x="601481" y="312371"/>
                  </a:lnTo>
                  <a:lnTo>
                    <a:pt x="616927" y="355588"/>
                  </a:lnTo>
                  <a:lnTo>
                    <a:pt x="622350" y="402668"/>
                  </a:lnTo>
                  <a:lnTo>
                    <a:pt x="616927" y="449744"/>
                  </a:lnTo>
                  <a:lnTo>
                    <a:pt x="601481" y="492958"/>
                  </a:lnTo>
                  <a:lnTo>
                    <a:pt x="577244" y="531080"/>
                  </a:lnTo>
                  <a:lnTo>
                    <a:pt x="545449" y="562875"/>
                  </a:lnTo>
                  <a:lnTo>
                    <a:pt x="507327" y="587112"/>
                  </a:lnTo>
                  <a:lnTo>
                    <a:pt x="464113" y="602558"/>
                  </a:lnTo>
                  <a:lnTo>
                    <a:pt x="417037" y="607981"/>
                  </a:lnTo>
                  <a:lnTo>
                    <a:pt x="773231" y="607981"/>
                  </a:lnTo>
                  <a:lnTo>
                    <a:pt x="782091" y="593154"/>
                  </a:lnTo>
                  <a:lnTo>
                    <a:pt x="801779" y="549103"/>
                  </a:lnTo>
                  <a:lnTo>
                    <a:pt x="802386" y="547522"/>
                  </a:lnTo>
                  <a:lnTo>
                    <a:pt x="803025" y="545951"/>
                  </a:lnTo>
                  <a:lnTo>
                    <a:pt x="804198" y="542758"/>
                  </a:lnTo>
                  <a:lnTo>
                    <a:pt x="804732" y="541135"/>
                  </a:lnTo>
                  <a:lnTo>
                    <a:pt x="805297" y="539522"/>
                  </a:lnTo>
                  <a:lnTo>
                    <a:pt x="815108" y="507895"/>
                  </a:lnTo>
                  <a:lnTo>
                    <a:pt x="822288" y="475164"/>
                  </a:lnTo>
                  <a:lnTo>
                    <a:pt x="826697" y="441431"/>
                  </a:lnTo>
                  <a:lnTo>
                    <a:pt x="828197" y="406793"/>
                  </a:lnTo>
                  <a:lnTo>
                    <a:pt x="828120" y="402668"/>
                  </a:lnTo>
                  <a:lnTo>
                    <a:pt x="825532" y="356910"/>
                  </a:lnTo>
                  <a:lnTo>
                    <a:pt x="817737" y="311387"/>
                  </a:lnTo>
                  <a:lnTo>
                    <a:pt x="805107" y="267764"/>
                  </a:lnTo>
                  <a:lnTo>
                    <a:pt x="787940" y="226345"/>
                  </a:lnTo>
                  <a:lnTo>
                    <a:pt x="771987" y="197344"/>
                  </a:lnTo>
                  <a:close/>
                </a:path>
                <a:path w="828675" h="813435">
                  <a:moveTo>
                    <a:pt x="3238" y="458342"/>
                  </a:moveTo>
                  <a:close/>
                </a:path>
                <a:path w="828675" h="813435">
                  <a:moveTo>
                    <a:pt x="432125" y="0"/>
                  </a:moveTo>
                  <a:lnTo>
                    <a:pt x="429152" y="0"/>
                  </a:lnTo>
                  <a:lnTo>
                    <a:pt x="426230" y="157"/>
                  </a:lnTo>
                  <a:lnTo>
                    <a:pt x="423267" y="230"/>
                  </a:lnTo>
                  <a:lnTo>
                    <a:pt x="436040" y="230"/>
                  </a:lnTo>
                  <a:lnTo>
                    <a:pt x="4321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4" name="object 224"/>
          <p:cNvSpPr txBox="1"/>
          <p:nvPr/>
        </p:nvSpPr>
        <p:spPr>
          <a:xfrm>
            <a:off x="16797340" y="7808338"/>
            <a:ext cx="615315" cy="3213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00" b="1" spc="25" dirty="0">
                <a:latin typeface="Gotham Pro Black"/>
                <a:cs typeface="Gotham Pro Black"/>
              </a:rPr>
              <a:t>MAX</a:t>
            </a:r>
            <a:endParaRPr sz="1900">
              <a:latin typeface="Gotham Pro Black"/>
              <a:cs typeface="Gotham Pro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18446" y="919982"/>
            <a:ext cx="1084580" cy="1063625"/>
          </a:xfrm>
          <a:custGeom>
            <a:avLst/>
            <a:gdLst/>
            <a:ahLst/>
            <a:cxnLst/>
            <a:rect l="l" t="t" r="r" b="b"/>
            <a:pathLst>
              <a:path w="1084580" h="1063625">
                <a:moveTo>
                  <a:pt x="1084061" y="0"/>
                </a:moveTo>
                <a:lnTo>
                  <a:pt x="0" y="0"/>
                </a:lnTo>
                <a:lnTo>
                  <a:pt x="0" y="1063433"/>
                </a:lnTo>
                <a:lnTo>
                  <a:pt x="1084061" y="1063433"/>
                </a:lnTo>
                <a:lnTo>
                  <a:pt x="1084061" y="0"/>
                </a:lnTo>
                <a:close/>
              </a:path>
            </a:pathLst>
          </a:custGeom>
          <a:solidFill>
            <a:srgbClr val="EAED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1123" y="919982"/>
            <a:ext cx="17562195" cy="2078989"/>
          </a:xfrm>
          <a:prstGeom prst="rect">
            <a:avLst/>
          </a:prstGeom>
          <a:solidFill>
            <a:srgbClr val="255E9B"/>
          </a:solidFill>
        </p:spPr>
        <p:txBody>
          <a:bodyPr vert="horz" wrap="square" lIns="0" tIns="160655" rIns="0" bIns="0" rtlCol="0">
            <a:spAutoFit/>
          </a:bodyPr>
          <a:lstStyle/>
          <a:p>
            <a:pPr marL="4185285" marR="4022090" indent="-247015">
              <a:lnSpc>
                <a:spcPts val="6170"/>
              </a:lnSpc>
              <a:spcBef>
                <a:spcPts val="1265"/>
              </a:spcBef>
            </a:pPr>
            <a:r>
              <a:rPr spc="-15" dirty="0"/>
              <a:t>СТРАТЕГИЧЕСКАЯ</a:t>
            </a:r>
            <a:r>
              <a:rPr spc="-35" dirty="0"/>
              <a:t> </a:t>
            </a:r>
            <a:r>
              <a:rPr spc="-15" dirty="0"/>
              <a:t>ЗАДАЧА </a:t>
            </a:r>
            <a:r>
              <a:rPr spc="-1415" dirty="0"/>
              <a:t> </a:t>
            </a:r>
            <a:r>
              <a:rPr spc="-15" dirty="0"/>
              <a:t>СИСТЕМЫ</a:t>
            </a:r>
            <a:r>
              <a:rPr spc="-30" dirty="0"/>
              <a:t> </a:t>
            </a:r>
            <a:r>
              <a:rPr spc="-15" dirty="0"/>
              <a:t>ОБРАЗОВАНИЯ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255246" y="3467087"/>
            <a:ext cx="17630775" cy="1805939"/>
            <a:chOff x="1255246" y="3467087"/>
            <a:chExt cx="17630775" cy="1805939"/>
          </a:xfrm>
        </p:grpSpPr>
        <p:sp>
          <p:nvSpPr>
            <p:cNvPr id="5" name="object 5"/>
            <p:cNvSpPr/>
            <p:nvPr/>
          </p:nvSpPr>
          <p:spPr>
            <a:xfrm>
              <a:off x="1271121" y="3482962"/>
              <a:ext cx="17599025" cy="1774189"/>
            </a:xfrm>
            <a:custGeom>
              <a:avLst/>
              <a:gdLst/>
              <a:ahLst/>
              <a:cxnLst/>
              <a:rect l="l" t="t" r="r" b="b"/>
              <a:pathLst>
                <a:path w="17599025" h="1774189">
                  <a:moveTo>
                    <a:pt x="17038434" y="0"/>
                  </a:moveTo>
                  <a:lnTo>
                    <a:pt x="560297" y="0"/>
                  </a:lnTo>
                  <a:lnTo>
                    <a:pt x="511952" y="2056"/>
                  </a:lnTo>
                  <a:lnTo>
                    <a:pt x="464749" y="8114"/>
                  </a:lnTo>
                  <a:lnTo>
                    <a:pt x="418856" y="18004"/>
                  </a:lnTo>
                  <a:lnTo>
                    <a:pt x="374442" y="31560"/>
                  </a:lnTo>
                  <a:lnTo>
                    <a:pt x="331674" y="48612"/>
                  </a:lnTo>
                  <a:lnTo>
                    <a:pt x="290721" y="68992"/>
                  </a:lnTo>
                  <a:lnTo>
                    <a:pt x="251751" y="92532"/>
                  </a:lnTo>
                  <a:lnTo>
                    <a:pt x="214933" y="119065"/>
                  </a:lnTo>
                  <a:lnTo>
                    <a:pt x="180433" y="148421"/>
                  </a:lnTo>
                  <a:lnTo>
                    <a:pt x="148421" y="180433"/>
                  </a:lnTo>
                  <a:lnTo>
                    <a:pt x="119065" y="214933"/>
                  </a:lnTo>
                  <a:lnTo>
                    <a:pt x="92532" y="251751"/>
                  </a:lnTo>
                  <a:lnTo>
                    <a:pt x="68992" y="290721"/>
                  </a:lnTo>
                  <a:lnTo>
                    <a:pt x="48612" y="331674"/>
                  </a:lnTo>
                  <a:lnTo>
                    <a:pt x="31560" y="374442"/>
                  </a:lnTo>
                  <a:lnTo>
                    <a:pt x="18004" y="418856"/>
                  </a:lnTo>
                  <a:lnTo>
                    <a:pt x="8114" y="464749"/>
                  </a:lnTo>
                  <a:lnTo>
                    <a:pt x="2056" y="511952"/>
                  </a:lnTo>
                  <a:lnTo>
                    <a:pt x="0" y="560297"/>
                  </a:lnTo>
                  <a:lnTo>
                    <a:pt x="0" y="1213512"/>
                  </a:lnTo>
                  <a:lnTo>
                    <a:pt x="2056" y="1261857"/>
                  </a:lnTo>
                  <a:lnTo>
                    <a:pt x="8114" y="1309060"/>
                  </a:lnTo>
                  <a:lnTo>
                    <a:pt x="18004" y="1354953"/>
                  </a:lnTo>
                  <a:lnTo>
                    <a:pt x="31560" y="1399367"/>
                  </a:lnTo>
                  <a:lnTo>
                    <a:pt x="48612" y="1442135"/>
                  </a:lnTo>
                  <a:lnTo>
                    <a:pt x="68992" y="1483087"/>
                  </a:lnTo>
                  <a:lnTo>
                    <a:pt x="92532" y="1522057"/>
                  </a:lnTo>
                  <a:lnTo>
                    <a:pt x="119065" y="1558876"/>
                  </a:lnTo>
                  <a:lnTo>
                    <a:pt x="148421" y="1593376"/>
                  </a:lnTo>
                  <a:lnTo>
                    <a:pt x="180433" y="1625388"/>
                  </a:lnTo>
                  <a:lnTo>
                    <a:pt x="214933" y="1654744"/>
                  </a:lnTo>
                  <a:lnTo>
                    <a:pt x="251751" y="1681276"/>
                  </a:lnTo>
                  <a:lnTo>
                    <a:pt x="290721" y="1704817"/>
                  </a:lnTo>
                  <a:lnTo>
                    <a:pt x="331674" y="1725197"/>
                  </a:lnTo>
                  <a:lnTo>
                    <a:pt x="374442" y="1742249"/>
                  </a:lnTo>
                  <a:lnTo>
                    <a:pt x="418856" y="1755804"/>
                  </a:lnTo>
                  <a:lnTo>
                    <a:pt x="464749" y="1765695"/>
                  </a:lnTo>
                  <a:lnTo>
                    <a:pt x="511952" y="1771753"/>
                  </a:lnTo>
                  <a:lnTo>
                    <a:pt x="560297" y="1773809"/>
                  </a:lnTo>
                  <a:lnTo>
                    <a:pt x="17038434" y="1773809"/>
                  </a:lnTo>
                  <a:lnTo>
                    <a:pt x="17086779" y="1771753"/>
                  </a:lnTo>
                  <a:lnTo>
                    <a:pt x="17133981" y="1765695"/>
                  </a:lnTo>
                  <a:lnTo>
                    <a:pt x="17179874" y="1755804"/>
                  </a:lnTo>
                  <a:lnTo>
                    <a:pt x="17224288" y="1742249"/>
                  </a:lnTo>
                  <a:lnTo>
                    <a:pt x="17267056" y="1725197"/>
                  </a:lnTo>
                  <a:lnTo>
                    <a:pt x="17308009" y="1704817"/>
                  </a:lnTo>
                  <a:lnTo>
                    <a:pt x="17346979" y="1681276"/>
                  </a:lnTo>
                  <a:lnTo>
                    <a:pt x="17383797" y="1654744"/>
                  </a:lnTo>
                  <a:lnTo>
                    <a:pt x="17418297" y="1625388"/>
                  </a:lnTo>
                  <a:lnTo>
                    <a:pt x="17450309" y="1593376"/>
                  </a:lnTo>
                  <a:lnTo>
                    <a:pt x="17479665" y="1558876"/>
                  </a:lnTo>
                  <a:lnTo>
                    <a:pt x="17506198" y="1522057"/>
                  </a:lnTo>
                  <a:lnTo>
                    <a:pt x="17529738" y="1483087"/>
                  </a:lnTo>
                  <a:lnTo>
                    <a:pt x="17550119" y="1442135"/>
                  </a:lnTo>
                  <a:lnTo>
                    <a:pt x="17567170" y="1399367"/>
                  </a:lnTo>
                  <a:lnTo>
                    <a:pt x="17580726" y="1354953"/>
                  </a:lnTo>
                  <a:lnTo>
                    <a:pt x="17590616" y="1309060"/>
                  </a:lnTo>
                  <a:lnTo>
                    <a:pt x="17596674" y="1261857"/>
                  </a:lnTo>
                  <a:lnTo>
                    <a:pt x="17598731" y="1213512"/>
                  </a:lnTo>
                  <a:lnTo>
                    <a:pt x="17598731" y="560297"/>
                  </a:lnTo>
                  <a:lnTo>
                    <a:pt x="17596674" y="511952"/>
                  </a:lnTo>
                  <a:lnTo>
                    <a:pt x="17590616" y="464749"/>
                  </a:lnTo>
                  <a:lnTo>
                    <a:pt x="17580726" y="418856"/>
                  </a:lnTo>
                  <a:lnTo>
                    <a:pt x="17567170" y="374442"/>
                  </a:lnTo>
                  <a:lnTo>
                    <a:pt x="17550119" y="331674"/>
                  </a:lnTo>
                  <a:lnTo>
                    <a:pt x="17529738" y="290721"/>
                  </a:lnTo>
                  <a:lnTo>
                    <a:pt x="17506198" y="251751"/>
                  </a:lnTo>
                  <a:lnTo>
                    <a:pt x="17479665" y="214933"/>
                  </a:lnTo>
                  <a:lnTo>
                    <a:pt x="17450309" y="180433"/>
                  </a:lnTo>
                  <a:lnTo>
                    <a:pt x="17418297" y="148421"/>
                  </a:lnTo>
                  <a:lnTo>
                    <a:pt x="17383797" y="119065"/>
                  </a:lnTo>
                  <a:lnTo>
                    <a:pt x="17346979" y="92532"/>
                  </a:lnTo>
                  <a:lnTo>
                    <a:pt x="17308009" y="68992"/>
                  </a:lnTo>
                  <a:lnTo>
                    <a:pt x="17267056" y="48612"/>
                  </a:lnTo>
                  <a:lnTo>
                    <a:pt x="17224288" y="31560"/>
                  </a:lnTo>
                  <a:lnTo>
                    <a:pt x="17179874" y="18004"/>
                  </a:lnTo>
                  <a:lnTo>
                    <a:pt x="17133981" y="8114"/>
                  </a:lnTo>
                  <a:lnTo>
                    <a:pt x="17086779" y="2056"/>
                  </a:lnTo>
                  <a:lnTo>
                    <a:pt x="170384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71121" y="3482962"/>
              <a:ext cx="17599025" cy="1774189"/>
            </a:xfrm>
            <a:custGeom>
              <a:avLst/>
              <a:gdLst/>
              <a:ahLst/>
              <a:cxnLst/>
              <a:rect l="l" t="t" r="r" b="b"/>
              <a:pathLst>
                <a:path w="17599025" h="1774189">
                  <a:moveTo>
                    <a:pt x="17038434" y="1773809"/>
                  </a:moveTo>
                  <a:lnTo>
                    <a:pt x="560297" y="1773809"/>
                  </a:lnTo>
                  <a:lnTo>
                    <a:pt x="511952" y="1771753"/>
                  </a:lnTo>
                  <a:lnTo>
                    <a:pt x="464749" y="1765695"/>
                  </a:lnTo>
                  <a:lnTo>
                    <a:pt x="418856" y="1755804"/>
                  </a:lnTo>
                  <a:lnTo>
                    <a:pt x="374442" y="1742249"/>
                  </a:lnTo>
                  <a:lnTo>
                    <a:pt x="331674" y="1725197"/>
                  </a:lnTo>
                  <a:lnTo>
                    <a:pt x="290721" y="1704817"/>
                  </a:lnTo>
                  <a:lnTo>
                    <a:pt x="251751" y="1681276"/>
                  </a:lnTo>
                  <a:lnTo>
                    <a:pt x="214933" y="1654744"/>
                  </a:lnTo>
                  <a:lnTo>
                    <a:pt x="180433" y="1625388"/>
                  </a:lnTo>
                  <a:lnTo>
                    <a:pt x="148421" y="1593376"/>
                  </a:lnTo>
                  <a:lnTo>
                    <a:pt x="119065" y="1558876"/>
                  </a:lnTo>
                  <a:lnTo>
                    <a:pt x="92532" y="1522057"/>
                  </a:lnTo>
                  <a:lnTo>
                    <a:pt x="68992" y="1483087"/>
                  </a:lnTo>
                  <a:lnTo>
                    <a:pt x="48612" y="1442135"/>
                  </a:lnTo>
                  <a:lnTo>
                    <a:pt x="31560" y="1399367"/>
                  </a:lnTo>
                  <a:lnTo>
                    <a:pt x="18004" y="1354953"/>
                  </a:lnTo>
                  <a:lnTo>
                    <a:pt x="8114" y="1309060"/>
                  </a:lnTo>
                  <a:lnTo>
                    <a:pt x="2056" y="1261857"/>
                  </a:lnTo>
                  <a:lnTo>
                    <a:pt x="0" y="1213512"/>
                  </a:lnTo>
                  <a:lnTo>
                    <a:pt x="0" y="560297"/>
                  </a:lnTo>
                  <a:lnTo>
                    <a:pt x="2056" y="511952"/>
                  </a:lnTo>
                  <a:lnTo>
                    <a:pt x="8114" y="464749"/>
                  </a:lnTo>
                  <a:lnTo>
                    <a:pt x="18004" y="418856"/>
                  </a:lnTo>
                  <a:lnTo>
                    <a:pt x="31560" y="374442"/>
                  </a:lnTo>
                  <a:lnTo>
                    <a:pt x="48612" y="331674"/>
                  </a:lnTo>
                  <a:lnTo>
                    <a:pt x="68992" y="290721"/>
                  </a:lnTo>
                  <a:lnTo>
                    <a:pt x="92532" y="251751"/>
                  </a:lnTo>
                  <a:lnTo>
                    <a:pt x="119065" y="214933"/>
                  </a:lnTo>
                  <a:lnTo>
                    <a:pt x="148421" y="180433"/>
                  </a:lnTo>
                  <a:lnTo>
                    <a:pt x="180433" y="148421"/>
                  </a:lnTo>
                  <a:lnTo>
                    <a:pt x="214933" y="119065"/>
                  </a:lnTo>
                  <a:lnTo>
                    <a:pt x="251751" y="92532"/>
                  </a:lnTo>
                  <a:lnTo>
                    <a:pt x="290721" y="68992"/>
                  </a:lnTo>
                  <a:lnTo>
                    <a:pt x="331674" y="48612"/>
                  </a:lnTo>
                  <a:lnTo>
                    <a:pt x="374442" y="31560"/>
                  </a:lnTo>
                  <a:lnTo>
                    <a:pt x="418856" y="18004"/>
                  </a:lnTo>
                  <a:lnTo>
                    <a:pt x="464749" y="8114"/>
                  </a:lnTo>
                  <a:lnTo>
                    <a:pt x="511952" y="2056"/>
                  </a:lnTo>
                  <a:lnTo>
                    <a:pt x="560297" y="0"/>
                  </a:lnTo>
                  <a:lnTo>
                    <a:pt x="17038434" y="0"/>
                  </a:lnTo>
                  <a:lnTo>
                    <a:pt x="17086779" y="2056"/>
                  </a:lnTo>
                  <a:lnTo>
                    <a:pt x="17133981" y="8114"/>
                  </a:lnTo>
                  <a:lnTo>
                    <a:pt x="17179874" y="18004"/>
                  </a:lnTo>
                  <a:lnTo>
                    <a:pt x="17224288" y="31560"/>
                  </a:lnTo>
                  <a:lnTo>
                    <a:pt x="17267056" y="48612"/>
                  </a:lnTo>
                  <a:lnTo>
                    <a:pt x="17308009" y="68992"/>
                  </a:lnTo>
                  <a:lnTo>
                    <a:pt x="17346979" y="92532"/>
                  </a:lnTo>
                  <a:lnTo>
                    <a:pt x="17383797" y="119065"/>
                  </a:lnTo>
                  <a:lnTo>
                    <a:pt x="17418297" y="148421"/>
                  </a:lnTo>
                  <a:lnTo>
                    <a:pt x="17450309" y="180433"/>
                  </a:lnTo>
                  <a:lnTo>
                    <a:pt x="17479665" y="214933"/>
                  </a:lnTo>
                  <a:lnTo>
                    <a:pt x="17506198" y="251751"/>
                  </a:lnTo>
                  <a:lnTo>
                    <a:pt x="17529738" y="290721"/>
                  </a:lnTo>
                  <a:lnTo>
                    <a:pt x="17550119" y="331674"/>
                  </a:lnTo>
                  <a:lnTo>
                    <a:pt x="17567170" y="374442"/>
                  </a:lnTo>
                  <a:lnTo>
                    <a:pt x="17580726" y="418856"/>
                  </a:lnTo>
                  <a:lnTo>
                    <a:pt x="17590616" y="464749"/>
                  </a:lnTo>
                  <a:lnTo>
                    <a:pt x="17596674" y="511952"/>
                  </a:lnTo>
                  <a:lnTo>
                    <a:pt x="17598731" y="560297"/>
                  </a:lnTo>
                  <a:lnTo>
                    <a:pt x="17598731" y="1213512"/>
                  </a:lnTo>
                  <a:lnTo>
                    <a:pt x="17596674" y="1261857"/>
                  </a:lnTo>
                  <a:lnTo>
                    <a:pt x="17590616" y="1309060"/>
                  </a:lnTo>
                  <a:lnTo>
                    <a:pt x="17580726" y="1354953"/>
                  </a:lnTo>
                  <a:lnTo>
                    <a:pt x="17567170" y="1399367"/>
                  </a:lnTo>
                  <a:lnTo>
                    <a:pt x="17550119" y="1442135"/>
                  </a:lnTo>
                  <a:lnTo>
                    <a:pt x="17529738" y="1483087"/>
                  </a:lnTo>
                  <a:lnTo>
                    <a:pt x="17506198" y="1522057"/>
                  </a:lnTo>
                  <a:lnTo>
                    <a:pt x="17479665" y="1558876"/>
                  </a:lnTo>
                  <a:lnTo>
                    <a:pt x="17450309" y="1593376"/>
                  </a:lnTo>
                  <a:lnTo>
                    <a:pt x="17418297" y="1625388"/>
                  </a:lnTo>
                  <a:lnTo>
                    <a:pt x="17383797" y="1654744"/>
                  </a:lnTo>
                  <a:lnTo>
                    <a:pt x="17346979" y="1681276"/>
                  </a:lnTo>
                  <a:lnTo>
                    <a:pt x="17308009" y="1704817"/>
                  </a:lnTo>
                  <a:lnTo>
                    <a:pt x="17267056" y="1725197"/>
                  </a:lnTo>
                  <a:lnTo>
                    <a:pt x="17224288" y="1742249"/>
                  </a:lnTo>
                  <a:lnTo>
                    <a:pt x="17179874" y="1755804"/>
                  </a:lnTo>
                  <a:lnTo>
                    <a:pt x="17133981" y="1765695"/>
                  </a:lnTo>
                  <a:lnTo>
                    <a:pt x="17086779" y="1771753"/>
                  </a:lnTo>
                  <a:lnTo>
                    <a:pt x="17038434" y="1773809"/>
                  </a:lnTo>
                  <a:close/>
                </a:path>
              </a:pathLst>
            </a:custGeom>
            <a:ln w="31412">
              <a:solidFill>
                <a:srgbClr val="255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255246" y="5541874"/>
            <a:ext cx="17630775" cy="1805939"/>
            <a:chOff x="1255246" y="5541874"/>
            <a:chExt cx="17630775" cy="1805939"/>
          </a:xfrm>
        </p:grpSpPr>
        <p:sp>
          <p:nvSpPr>
            <p:cNvPr id="8" name="object 8"/>
            <p:cNvSpPr/>
            <p:nvPr/>
          </p:nvSpPr>
          <p:spPr>
            <a:xfrm>
              <a:off x="1271121" y="5557749"/>
              <a:ext cx="17599025" cy="1774189"/>
            </a:xfrm>
            <a:custGeom>
              <a:avLst/>
              <a:gdLst/>
              <a:ahLst/>
              <a:cxnLst/>
              <a:rect l="l" t="t" r="r" b="b"/>
              <a:pathLst>
                <a:path w="17599025" h="1774190">
                  <a:moveTo>
                    <a:pt x="17038434" y="0"/>
                  </a:moveTo>
                  <a:lnTo>
                    <a:pt x="560297" y="0"/>
                  </a:lnTo>
                  <a:lnTo>
                    <a:pt x="511952" y="2056"/>
                  </a:lnTo>
                  <a:lnTo>
                    <a:pt x="464749" y="8114"/>
                  </a:lnTo>
                  <a:lnTo>
                    <a:pt x="418856" y="18004"/>
                  </a:lnTo>
                  <a:lnTo>
                    <a:pt x="374442" y="31560"/>
                  </a:lnTo>
                  <a:lnTo>
                    <a:pt x="331674" y="48612"/>
                  </a:lnTo>
                  <a:lnTo>
                    <a:pt x="290721" y="68992"/>
                  </a:lnTo>
                  <a:lnTo>
                    <a:pt x="251751" y="92532"/>
                  </a:lnTo>
                  <a:lnTo>
                    <a:pt x="214933" y="119065"/>
                  </a:lnTo>
                  <a:lnTo>
                    <a:pt x="180433" y="148421"/>
                  </a:lnTo>
                  <a:lnTo>
                    <a:pt x="148421" y="180433"/>
                  </a:lnTo>
                  <a:lnTo>
                    <a:pt x="119065" y="214933"/>
                  </a:lnTo>
                  <a:lnTo>
                    <a:pt x="92532" y="251751"/>
                  </a:lnTo>
                  <a:lnTo>
                    <a:pt x="68992" y="290721"/>
                  </a:lnTo>
                  <a:lnTo>
                    <a:pt x="48612" y="331674"/>
                  </a:lnTo>
                  <a:lnTo>
                    <a:pt x="31560" y="374442"/>
                  </a:lnTo>
                  <a:lnTo>
                    <a:pt x="18004" y="418856"/>
                  </a:lnTo>
                  <a:lnTo>
                    <a:pt x="8114" y="464749"/>
                  </a:lnTo>
                  <a:lnTo>
                    <a:pt x="2056" y="511952"/>
                  </a:lnTo>
                  <a:lnTo>
                    <a:pt x="0" y="560297"/>
                  </a:lnTo>
                  <a:lnTo>
                    <a:pt x="0" y="1213512"/>
                  </a:lnTo>
                  <a:lnTo>
                    <a:pt x="2056" y="1261857"/>
                  </a:lnTo>
                  <a:lnTo>
                    <a:pt x="8114" y="1309060"/>
                  </a:lnTo>
                  <a:lnTo>
                    <a:pt x="18004" y="1354953"/>
                  </a:lnTo>
                  <a:lnTo>
                    <a:pt x="31560" y="1399367"/>
                  </a:lnTo>
                  <a:lnTo>
                    <a:pt x="48612" y="1442135"/>
                  </a:lnTo>
                  <a:lnTo>
                    <a:pt x="68992" y="1483087"/>
                  </a:lnTo>
                  <a:lnTo>
                    <a:pt x="92532" y="1522057"/>
                  </a:lnTo>
                  <a:lnTo>
                    <a:pt x="119065" y="1558876"/>
                  </a:lnTo>
                  <a:lnTo>
                    <a:pt x="148421" y="1593376"/>
                  </a:lnTo>
                  <a:lnTo>
                    <a:pt x="180433" y="1625388"/>
                  </a:lnTo>
                  <a:lnTo>
                    <a:pt x="214933" y="1654744"/>
                  </a:lnTo>
                  <a:lnTo>
                    <a:pt x="251751" y="1681276"/>
                  </a:lnTo>
                  <a:lnTo>
                    <a:pt x="290721" y="1704817"/>
                  </a:lnTo>
                  <a:lnTo>
                    <a:pt x="331674" y="1725197"/>
                  </a:lnTo>
                  <a:lnTo>
                    <a:pt x="374442" y="1742249"/>
                  </a:lnTo>
                  <a:lnTo>
                    <a:pt x="418856" y="1755804"/>
                  </a:lnTo>
                  <a:lnTo>
                    <a:pt x="464749" y="1765695"/>
                  </a:lnTo>
                  <a:lnTo>
                    <a:pt x="511952" y="1771753"/>
                  </a:lnTo>
                  <a:lnTo>
                    <a:pt x="560297" y="1773809"/>
                  </a:lnTo>
                  <a:lnTo>
                    <a:pt x="17038434" y="1773809"/>
                  </a:lnTo>
                  <a:lnTo>
                    <a:pt x="17086779" y="1771753"/>
                  </a:lnTo>
                  <a:lnTo>
                    <a:pt x="17133981" y="1765695"/>
                  </a:lnTo>
                  <a:lnTo>
                    <a:pt x="17179874" y="1755804"/>
                  </a:lnTo>
                  <a:lnTo>
                    <a:pt x="17224288" y="1742249"/>
                  </a:lnTo>
                  <a:lnTo>
                    <a:pt x="17267056" y="1725197"/>
                  </a:lnTo>
                  <a:lnTo>
                    <a:pt x="17308009" y="1704817"/>
                  </a:lnTo>
                  <a:lnTo>
                    <a:pt x="17346979" y="1681276"/>
                  </a:lnTo>
                  <a:lnTo>
                    <a:pt x="17383797" y="1654744"/>
                  </a:lnTo>
                  <a:lnTo>
                    <a:pt x="17418297" y="1625388"/>
                  </a:lnTo>
                  <a:lnTo>
                    <a:pt x="17450309" y="1593376"/>
                  </a:lnTo>
                  <a:lnTo>
                    <a:pt x="17479665" y="1558876"/>
                  </a:lnTo>
                  <a:lnTo>
                    <a:pt x="17506198" y="1522057"/>
                  </a:lnTo>
                  <a:lnTo>
                    <a:pt x="17529738" y="1483087"/>
                  </a:lnTo>
                  <a:lnTo>
                    <a:pt x="17550119" y="1442135"/>
                  </a:lnTo>
                  <a:lnTo>
                    <a:pt x="17567170" y="1399367"/>
                  </a:lnTo>
                  <a:lnTo>
                    <a:pt x="17580726" y="1354953"/>
                  </a:lnTo>
                  <a:lnTo>
                    <a:pt x="17590616" y="1309060"/>
                  </a:lnTo>
                  <a:lnTo>
                    <a:pt x="17596674" y="1261857"/>
                  </a:lnTo>
                  <a:lnTo>
                    <a:pt x="17598731" y="1213512"/>
                  </a:lnTo>
                  <a:lnTo>
                    <a:pt x="17598731" y="560297"/>
                  </a:lnTo>
                  <a:lnTo>
                    <a:pt x="17596674" y="511952"/>
                  </a:lnTo>
                  <a:lnTo>
                    <a:pt x="17590616" y="464749"/>
                  </a:lnTo>
                  <a:lnTo>
                    <a:pt x="17580726" y="418856"/>
                  </a:lnTo>
                  <a:lnTo>
                    <a:pt x="17567170" y="374442"/>
                  </a:lnTo>
                  <a:lnTo>
                    <a:pt x="17550119" y="331674"/>
                  </a:lnTo>
                  <a:lnTo>
                    <a:pt x="17529738" y="290721"/>
                  </a:lnTo>
                  <a:lnTo>
                    <a:pt x="17506198" y="251751"/>
                  </a:lnTo>
                  <a:lnTo>
                    <a:pt x="17479665" y="214933"/>
                  </a:lnTo>
                  <a:lnTo>
                    <a:pt x="17450309" y="180433"/>
                  </a:lnTo>
                  <a:lnTo>
                    <a:pt x="17418297" y="148421"/>
                  </a:lnTo>
                  <a:lnTo>
                    <a:pt x="17383797" y="119065"/>
                  </a:lnTo>
                  <a:lnTo>
                    <a:pt x="17346979" y="92532"/>
                  </a:lnTo>
                  <a:lnTo>
                    <a:pt x="17308009" y="68992"/>
                  </a:lnTo>
                  <a:lnTo>
                    <a:pt x="17267056" y="48612"/>
                  </a:lnTo>
                  <a:lnTo>
                    <a:pt x="17224288" y="31560"/>
                  </a:lnTo>
                  <a:lnTo>
                    <a:pt x="17179874" y="18004"/>
                  </a:lnTo>
                  <a:lnTo>
                    <a:pt x="17133981" y="8114"/>
                  </a:lnTo>
                  <a:lnTo>
                    <a:pt x="17086779" y="2056"/>
                  </a:lnTo>
                  <a:lnTo>
                    <a:pt x="170384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71121" y="5557749"/>
              <a:ext cx="17599025" cy="1774189"/>
            </a:xfrm>
            <a:custGeom>
              <a:avLst/>
              <a:gdLst/>
              <a:ahLst/>
              <a:cxnLst/>
              <a:rect l="l" t="t" r="r" b="b"/>
              <a:pathLst>
                <a:path w="17599025" h="1774190">
                  <a:moveTo>
                    <a:pt x="17038434" y="1773809"/>
                  </a:moveTo>
                  <a:lnTo>
                    <a:pt x="560297" y="1773809"/>
                  </a:lnTo>
                  <a:lnTo>
                    <a:pt x="511952" y="1771753"/>
                  </a:lnTo>
                  <a:lnTo>
                    <a:pt x="464749" y="1765695"/>
                  </a:lnTo>
                  <a:lnTo>
                    <a:pt x="418856" y="1755804"/>
                  </a:lnTo>
                  <a:lnTo>
                    <a:pt x="374442" y="1742249"/>
                  </a:lnTo>
                  <a:lnTo>
                    <a:pt x="331674" y="1725197"/>
                  </a:lnTo>
                  <a:lnTo>
                    <a:pt x="290721" y="1704817"/>
                  </a:lnTo>
                  <a:lnTo>
                    <a:pt x="251751" y="1681276"/>
                  </a:lnTo>
                  <a:lnTo>
                    <a:pt x="214933" y="1654744"/>
                  </a:lnTo>
                  <a:lnTo>
                    <a:pt x="180433" y="1625388"/>
                  </a:lnTo>
                  <a:lnTo>
                    <a:pt x="148421" y="1593376"/>
                  </a:lnTo>
                  <a:lnTo>
                    <a:pt x="119065" y="1558876"/>
                  </a:lnTo>
                  <a:lnTo>
                    <a:pt x="92532" y="1522057"/>
                  </a:lnTo>
                  <a:lnTo>
                    <a:pt x="68992" y="1483087"/>
                  </a:lnTo>
                  <a:lnTo>
                    <a:pt x="48612" y="1442135"/>
                  </a:lnTo>
                  <a:lnTo>
                    <a:pt x="31560" y="1399367"/>
                  </a:lnTo>
                  <a:lnTo>
                    <a:pt x="18004" y="1354953"/>
                  </a:lnTo>
                  <a:lnTo>
                    <a:pt x="8114" y="1309060"/>
                  </a:lnTo>
                  <a:lnTo>
                    <a:pt x="2056" y="1261857"/>
                  </a:lnTo>
                  <a:lnTo>
                    <a:pt x="0" y="1213512"/>
                  </a:lnTo>
                  <a:lnTo>
                    <a:pt x="0" y="560297"/>
                  </a:lnTo>
                  <a:lnTo>
                    <a:pt x="2056" y="511952"/>
                  </a:lnTo>
                  <a:lnTo>
                    <a:pt x="8114" y="464749"/>
                  </a:lnTo>
                  <a:lnTo>
                    <a:pt x="18004" y="418856"/>
                  </a:lnTo>
                  <a:lnTo>
                    <a:pt x="31560" y="374442"/>
                  </a:lnTo>
                  <a:lnTo>
                    <a:pt x="48612" y="331674"/>
                  </a:lnTo>
                  <a:lnTo>
                    <a:pt x="68992" y="290721"/>
                  </a:lnTo>
                  <a:lnTo>
                    <a:pt x="92532" y="251751"/>
                  </a:lnTo>
                  <a:lnTo>
                    <a:pt x="119065" y="214933"/>
                  </a:lnTo>
                  <a:lnTo>
                    <a:pt x="148421" y="180433"/>
                  </a:lnTo>
                  <a:lnTo>
                    <a:pt x="180433" y="148421"/>
                  </a:lnTo>
                  <a:lnTo>
                    <a:pt x="214933" y="119065"/>
                  </a:lnTo>
                  <a:lnTo>
                    <a:pt x="251751" y="92532"/>
                  </a:lnTo>
                  <a:lnTo>
                    <a:pt x="290721" y="68992"/>
                  </a:lnTo>
                  <a:lnTo>
                    <a:pt x="331674" y="48612"/>
                  </a:lnTo>
                  <a:lnTo>
                    <a:pt x="374442" y="31560"/>
                  </a:lnTo>
                  <a:lnTo>
                    <a:pt x="418856" y="18004"/>
                  </a:lnTo>
                  <a:lnTo>
                    <a:pt x="464749" y="8114"/>
                  </a:lnTo>
                  <a:lnTo>
                    <a:pt x="511952" y="2056"/>
                  </a:lnTo>
                  <a:lnTo>
                    <a:pt x="560297" y="0"/>
                  </a:lnTo>
                  <a:lnTo>
                    <a:pt x="17038434" y="0"/>
                  </a:lnTo>
                  <a:lnTo>
                    <a:pt x="17086779" y="2056"/>
                  </a:lnTo>
                  <a:lnTo>
                    <a:pt x="17133981" y="8114"/>
                  </a:lnTo>
                  <a:lnTo>
                    <a:pt x="17179874" y="18004"/>
                  </a:lnTo>
                  <a:lnTo>
                    <a:pt x="17224288" y="31560"/>
                  </a:lnTo>
                  <a:lnTo>
                    <a:pt x="17267056" y="48612"/>
                  </a:lnTo>
                  <a:lnTo>
                    <a:pt x="17308009" y="68992"/>
                  </a:lnTo>
                  <a:lnTo>
                    <a:pt x="17346979" y="92532"/>
                  </a:lnTo>
                  <a:lnTo>
                    <a:pt x="17383797" y="119065"/>
                  </a:lnTo>
                  <a:lnTo>
                    <a:pt x="17418297" y="148421"/>
                  </a:lnTo>
                  <a:lnTo>
                    <a:pt x="17450309" y="180433"/>
                  </a:lnTo>
                  <a:lnTo>
                    <a:pt x="17479665" y="214933"/>
                  </a:lnTo>
                  <a:lnTo>
                    <a:pt x="17506198" y="251751"/>
                  </a:lnTo>
                  <a:lnTo>
                    <a:pt x="17529738" y="290721"/>
                  </a:lnTo>
                  <a:lnTo>
                    <a:pt x="17550119" y="331674"/>
                  </a:lnTo>
                  <a:lnTo>
                    <a:pt x="17567170" y="374442"/>
                  </a:lnTo>
                  <a:lnTo>
                    <a:pt x="17580726" y="418856"/>
                  </a:lnTo>
                  <a:lnTo>
                    <a:pt x="17590616" y="464749"/>
                  </a:lnTo>
                  <a:lnTo>
                    <a:pt x="17596674" y="511952"/>
                  </a:lnTo>
                  <a:lnTo>
                    <a:pt x="17598731" y="560297"/>
                  </a:lnTo>
                  <a:lnTo>
                    <a:pt x="17598731" y="1213512"/>
                  </a:lnTo>
                  <a:lnTo>
                    <a:pt x="17596674" y="1261857"/>
                  </a:lnTo>
                  <a:lnTo>
                    <a:pt x="17590616" y="1309060"/>
                  </a:lnTo>
                  <a:lnTo>
                    <a:pt x="17580726" y="1354953"/>
                  </a:lnTo>
                  <a:lnTo>
                    <a:pt x="17567170" y="1399367"/>
                  </a:lnTo>
                  <a:lnTo>
                    <a:pt x="17550119" y="1442135"/>
                  </a:lnTo>
                  <a:lnTo>
                    <a:pt x="17529738" y="1483087"/>
                  </a:lnTo>
                  <a:lnTo>
                    <a:pt x="17506198" y="1522057"/>
                  </a:lnTo>
                  <a:lnTo>
                    <a:pt x="17479665" y="1558876"/>
                  </a:lnTo>
                  <a:lnTo>
                    <a:pt x="17450309" y="1593376"/>
                  </a:lnTo>
                  <a:lnTo>
                    <a:pt x="17418297" y="1625388"/>
                  </a:lnTo>
                  <a:lnTo>
                    <a:pt x="17383797" y="1654744"/>
                  </a:lnTo>
                  <a:lnTo>
                    <a:pt x="17346979" y="1681276"/>
                  </a:lnTo>
                  <a:lnTo>
                    <a:pt x="17308009" y="1704817"/>
                  </a:lnTo>
                  <a:lnTo>
                    <a:pt x="17267056" y="1725197"/>
                  </a:lnTo>
                  <a:lnTo>
                    <a:pt x="17224288" y="1742249"/>
                  </a:lnTo>
                  <a:lnTo>
                    <a:pt x="17179874" y="1755804"/>
                  </a:lnTo>
                  <a:lnTo>
                    <a:pt x="17133981" y="1765695"/>
                  </a:lnTo>
                  <a:lnTo>
                    <a:pt x="17086779" y="1771753"/>
                  </a:lnTo>
                  <a:lnTo>
                    <a:pt x="17038434" y="1773809"/>
                  </a:lnTo>
                  <a:close/>
                </a:path>
              </a:pathLst>
            </a:custGeom>
            <a:ln w="31412">
              <a:solidFill>
                <a:srgbClr val="255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255246" y="7616659"/>
            <a:ext cx="17630775" cy="1805939"/>
            <a:chOff x="1255246" y="7616659"/>
            <a:chExt cx="17630775" cy="1805939"/>
          </a:xfrm>
        </p:grpSpPr>
        <p:sp>
          <p:nvSpPr>
            <p:cNvPr id="11" name="object 11"/>
            <p:cNvSpPr/>
            <p:nvPr/>
          </p:nvSpPr>
          <p:spPr>
            <a:xfrm>
              <a:off x="1271121" y="7632534"/>
              <a:ext cx="17599025" cy="1774189"/>
            </a:xfrm>
            <a:custGeom>
              <a:avLst/>
              <a:gdLst/>
              <a:ahLst/>
              <a:cxnLst/>
              <a:rect l="l" t="t" r="r" b="b"/>
              <a:pathLst>
                <a:path w="17599025" h="1774190">
                  <a:moveTo>
                    <a:pt x="17038434" y="0"/>
                  </a:moveTo>
                  <a:lnTo>
                    <a:pt x="560297" y="0"/>
                  </a:lnTo>
                  <a:lnTo>
                    <a:pt x="511952" y="2056"/>
                  </a:lnTo>
                  <a:lnTo>
                    <a:pt x="464749" y="8114"/>
                  </a:lnTo>
                  <a:lnTo>
                    <a:pt x="418856" y="18004"/>
                  </a:lnTo>
                  <a:lnTo>
                    <a:pt x="374442" y="31560"/>
                  </a:lnTo>
                  <a:lnTo>
                    <a:pt x="331674" y="48612"/>
                  </a:lnTo>
                  <a:lnTo>
                    <a:pt x="290721" y="68992"/>
                  </a:lnTo>
                  <a:lnTo>
                    <a:pt x="251751" y="92532"/>
                  </a:lnTo>
                  <a:lnTo>
                    <a:pt x="214933" y="119065"/>
                  </a:lnTo>
                  <a:lnTo>
                    <a:pt x="180433" y="148421"/>
                  </a:lnTo>
                  <a:lnTo>
                    <a:pt x="148421" y="180433"/>
                  </a:lnTo>
                  <a:lnTo>
                    <a:pt x="119065" y="214933"/>
                  </a:lnTo>
                  <a:lnTo>
                    <a:pt x="92532" y="251751"/>
                  </a:lnTo>
                  <a:lnTo>
                    <a:pt x="68992" y="290721"/>
                  </a:lnTo>
                  <a:lnTo>
                    <a:pt x="48612" y="331674"/>
                  </a:lnTo>
                  <a:lnTo>
                    <a:pt x="31560" y="374442"/>
                  </a:lnTo>
                  <a:lnTo>
                    <a:pt x="18004" y="418856"/>
                  </a:lnTo>
                  <a:lnTo>
                    <a:pt x="8114" y="464749"/>
                  </a:lnTo>
                  <a:lnTo>
                    <a:pt x="2056" y="511952"/>
                  </a:lnTo>
                  <a:lnTo>
                    <a:pt x="0" y="560297"/>
                  </a:lnTo>
                  <a:lnTo>
                    <a:pt x="0" y="1213512"/>
                  </a:lnTo>
                  <a:lnTo>
                    <a:pt x="2056" y="1261857"/>
                  </a:lnTo>
                  <a:lnTo>
                    <a:pt x="8114" y="1309060"/>
                  </a:lnTo>
                  <a:lnTo>
                    <a:pt x="18004" y="1354953"/>
                  </a:lnTo>
                  <a:lnTo>
                    <a:pt x="31560" y="1399367"/>
                  </a:lnTo>
                  <a:lnTo>
                    <a:pt x="48612" y="1442135"/>
                  </a:lnTo>
                  <a:lnTo>
                    <a:pt x="68992" y="1483087"/>
                  </a:lnTo>
                  <a:lnTo>
                    <a:pt x="92532" y="1522057"/>
                  </a:lnTo>
                  <a:lnTo>
                    <a:pt x="119065" y="1558876"/>
                  </a:lnTo>
                  <a:lnTo>
                    <a:pt x="148421" y="1593376"/>
                  </a:lnTo>
                  <a:lnTo>
                    <a:pt x="180433" y="1625388"/>
                  </a:lnTo>
                  <a:lnTo>
                    <a:pt x="214933" y="1654744"/>
                  </a:lnTo>
                  <a:lnTo>
                    <a:pt x="251751" y="1681276"/>
                  </a:lnTo>
                  <a:lnTo>
                    <a:pt x="290721" y="1704817"/>
                  </a:lnTo>
                  <a:lnTo>
                    <a:pt x="331674" y="1725197"/>
                  </a:lnTo>
                  <a:lnTo>
                    <a:pt x="374442" y="1742249"/>
                  </a:lnTo>
                  <a:lnTo>
                    <a:pt x="418856" y="1755804"/>
                  </a:lnTo>
                  <a:lnTo>
                    <a:pt x="464749" y="1765695"/>
                  </a:lnTo>
                  <a:lnTo>
                    <a:pt x="511952" y="1771753"/>
                  </a:lnTo>
                  <a:lnTo>
                    <a:pt x="560297" y="1773809"/>
                  </a:lnTo>
                  <a:lnTo>
                    <a:pt x="17038434" y="1773809"/>
                  </a:lnTo>
                  <a:lnTo>
                    <a:pt x="17086779" y="1771753"/>
                  </a:lnTo>
                  <a:lnTo>
                    <a:pt x="17133981" y="1765695"/>
                  </a:lnTo>
                  <a:lnTo>
                    <a:pt x="17179874" y="1755804"/>
                  </a:lnTo>
                  <a:lnTo>
                    <a:pt x="17224288" y="1742249"/>
                  </a:lnTo>
                  <a:lnTo>
                    <a:pt x="17267056" y="1725197"/>
                  </a:lnTo>
                  <a:lnTo>
                    <a:pt x="17308009" y="1704817"/>
                  </a:lnTo>
                  <a:lnTo>
                    <a:pt x="17346979" y="1681276"/>
                  </a:lnTo>
                  <a:lnTo>
                    <a:pt x="17383797" y="1654744"/>
                  </a:lnTo>
                  <a:lnTo>
                    <a:pt x="17418297" y="1625388"/>
                  </a:lnTo>
                  <a:lnTo>
                    <a:pt x="17450309" y="1593376"/>
                  </a:lnTo>
                  <a:lnTo>
                    <a:pt x="17479665" y="1558876"/>
                  </a:lnTo>
                  <a:lnTo>
                    <a:pt x="17506198" y="1522057"/>
                  </a:lnTo>
                  <a:lnTo>
                    <a:pt x="17529738" y="1483087"/>
                  </a:lnTo>
                  <a:lnTo>
                    <a:pt x="17550119" y="1442135"/>
                  </a:lnTo>
                  <a:lnTo>
                    <a:pt x="17567170" y="1399367"/>
                  </a:lnTo>
                  <a:lnTo>
                    <a:pt x="17580726" y="1354953"/>
                  </a:lnTo>
                  <a:lnTo>
                    <a:pt x="17590616" y="1309060"/>
                  </a:lnTo>
                  <a:lnTo>
                    <a:pt x="17596674" y="1261857"/>
                  </a:lnTo>
                  <a:lnTo>
                    <a:pt x="17598731" y="1213512"/>
                  </a:lnTo>
                  <a:lnTo>
                    <a:pt x="17598731" y="560297"/>
                  </a:lnTo>
                  <a:lnTo>
                    <a:pt x="17596674" y="511952"/>
                  </a:lnTo>
                  <a:lnTo>
                    <a:pt x="17590616" y="464749"/>
                  </a:lnTo>
                  <a:lnTo>
                    <a:pt x="17580726" y="418856"/>
                  </a:lnTo>
                  <a:lnTo>
                    <a:pt x="17567170" y="374442"/>
                  </a:lnTo>
                  <a:lnTo>
                    <a:pt x="17550119" y="331674"/>
                  </a:lnTo>
                  <a:lnTo>
                    <a:pt x="17529738" y="290721"/>
                  </a:lnTo>
                  <a:lnTo>
                    <a:pt x="17506198" y="251751"/>
                  </a:lnTo>
                  <a:lnTo>
                    <a:pt x="17479665" y="214933"/>
                  </a:lnTo>
                  <a:lnTo>
                    <a:pt x="17450309" y="180433"/>
                  </a:lnTo>
                  <a:lnTo>
                    <a:pt x="17418297" y="148421"/>
                  </a:lnTo>
                  <a:lnTo>
                    <a:pt x="17383797" y="119065"/>
                  </a:lnTo>
                  <a:lnTo>
                    <a:pt x="17346979" y="92532"/>
                  </a:lnTo>
                  <a:lnTo>
                    <a:pt x="17308009" y="68992"/>
                  </a:lnTo>
                  <a:lnTo>
                    <a:pt x="17267056" y="48612"/>
                  </a:lnTo>
                  <a:lnTo>
                    <a:pt x="17224288" y="31560"/>
                  </a:lnTo>
                  <a:lnTo>
                    <a:pt x="17179874" y="18004"/>
                  </a:lnTo>
                  <a:lnTo>
                    <a:pt x="17133981" y="8114"/>
                  </a:lnTo>
                  <a:lnTo>
                    <a:pt x="17086779" y="2056"/>
                  </a:lnTo>
                  <a:lnTo>
                    <a:pt x="170384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71121" y="7632534"/>
              <a:ext cx="17599025" cy="1774189"/>
            </a:xfrm>
            <a:custGeom>
              <a:avLst/>
              <a:gdLst/>
              <a:ahLst/>
              <a:cxnLst/>
              <a:rect l="l" t="t" r="r" b="b"/>
              <a:pathLst>
                <a:path w="17599025" h="1774190">
                  <a:moveTo>
                    <a:pt x="17038434" y="1773809"/>
                  </a:moveTo>
                  <a:lnTo>
                    <a:pt x="560297" y="1773809"/>
                  </a:lnTo>
                  <a:lnTo>
                    <a:pt x="511952" y="1771753"/>
                  </a:lnTo>
                  <a:lnTo>
                    <a:pt x="464749" y="1765695"/>
                  </a:lnTo>
                  <a:lnTo>
                    <a:pt x="418856" y="1755804"/>
                  </a:lnTo>
                  <a:lnTo>
                    <a:pt x="374442" y="1742249"/>
                  </a:lnTo>
                  <a:lnTo>
                    <a:pt x="331674" y="1725197"/>
                  </a:lnTo>
                  <a:lnTo>
                    <a:pt x="290721" y="1704817"/>
                  </a:lnTo>
                  <a:lnTo>
                    <a:pt x="251751" y="1681276"/>
                  </a:lnTo>
                  <a:lnTo>
                    <a:pt x="214933" y="1654744"/>
                  </a:lnTo>
                  <a:lnTo>
                    <a:pt x="180433" y="1625388"/>
                  </a:lnTo>
                  <a:lnTo>
                    <a:pt x="148421" y="1593376"/>
                  </a:lnTo>
                  <a:lnTo>
                    <a:pt x="119065" y="1558876"/>
                  </a:lnTo>
                  <a:lnTo>
                    <a:pt x="92532" y="1522057"/>
                  </a:lnTo>
                  <a:lnTo>
                    <a:pt x="68992" y="1483087"/>
                  </a:lnTo>
                  <a:lnTo>
                    <a:pt x="48612" y="1442135"/>
                  </a:lnTo>
                  <a:lnTo>
                    <a:pt x="31560" y="1399367"/>
                  </a:lnTo>
                  <a:lnTo>
                    <a:pt x="18004" y="1354953"/>
                  </a:lnTo>
                  <a:lnTo>
                    <a:pt x="8114" y="1309060"/>
                  </a:lnTo>
                  <a:lnTo>
                    <a:pt x="2056" y="1261857"/>
                  </a:lnTo>
                  <a:lnTo>
                    <a:pt x="0" y="1213512"/>
                  </a:lnTo>
                  <a:lnTo>
                    <a:pt x="0" y="560297"/>
                  </a:lnTo>
                  <a:lnTo>
                    <a:pt x="2056" y="511952"/>
                  </a:lnTo>
                  <a:lnTo>
                    <a:pt x="8114" y="464749"/>
                  </a:lnTo>
                  <a:lnTo>
                    <a:pt x="18004" y="418856"/>
                  </a:lnTo>
                  <a:lnTo>
                    <a:pt x="31560" y="374442"/>
                  </a:lnTo>
                  <a:lnTo>
                    <a:pt x="48612" y="331674"/>
                  </a:lnTo>
                  <a:lnTo>
                    <a:pt x="68992" y="290721"/>
                  </a:lnTo>
                  <a:lnTo>
                    <a:pt x="92532" y="251751"/>
                  </a:lnTo>
                  <a:lnTo>
                    <a:pt x="119065" y="214933"/>
                  </a:lnTo>
                  <a:lnTo>
                    <a:pt x="148421" y="180433"/>
                  </a:lnTo>
                  <a:lnTo>
                    <a:pt x="180433" y="148421"/>
                  </a:lnTo>
                  <a:lnTo>
                    <a:pt x="214933" y="119065"/>
                  </a:lnTo>
                  <a:lnTo>
                    <a:pt x="251751" y="92532"/>
                  </a:lnTo>
                  <a:lnTo>
                    <a:pt x="290721" y="68992"/>
                  </a:lnTo>
                  <a:lnTo>
                    <a:pt x="331674" y="48612"/>
                  </a:lnTo>
                  <a:lnTo>
                    <a:pt x="374442" y="31560"/>
                  </a:lnTo>
                  <a:lnTo>
                    <a:pt x="418856" y="18004"/>
                  </a:lnTo>
                  <a:lnTo>
                    <a:pt x="464749" y="8114"/>
                  </a:lnTo>
                  <a:lnTo>
                    <a:pt x="511952" y="2056"/>
                  </a:lnTo>
                  <a:lnTo>
                    <a:pt x="560297" y="0"/>
                  </a:lnTo>
                  <a:lnTo>
                    <a:pt x="17038434" y="0"/>
                  </a:lnTo>
                  <a:lnTo>
                    <a:pt x="17086779" y="2056"/>
                  </a:lnTo>
                  <a:lnTo>
                    <a:pt x="17133981" y="8114"/>
                  </a:lnTo>
                  <a:lnTo>
                    <a:pt x="17179874" y="18004"/>
                  </a:lnTo>
                  <a:lnTo>
                    <a:pt x="17224288" y="31560"/>
                  </a:lnTo>
                  <a:lnTo>
                    <a:pt x="17267056" y="48612"/>
                  </a:lnTo>
                  <a:lnTo>
                    <a:pt x="17308009" y="68992"/>
                  </a:lnTo>
                  <a:lnTo>
                    <a:pt x="17346979" y="92532"/>
                  </a:lnTo>
                  <a:lnTo>
                    <a:pt x="17383797" y="119065"/>
                  </a:lnTo>
                  <a:lnTo>
                    <a:pt x="17418297" y="148421"/>
                  </a:lnTo>
                  <a:lnTo>
                    <a:pt x="17450309" y="180433"/>
                  </a:lnTo>
                  <a:lnTo>
                    <a:pt x="17479665" y="214933"/>
                  </a:lnTo>
                  <a:lnTo>
                    <a:pt x="17506198" y="251751"/>
                  </a:lnTo>
                  <a:lnTo>
                    <a:pt x="17529738" y="290721"/>
                  </a:lnTo>
                  <a:lnTo>
                    <a:pt x="17550119" y="331674"/>
                  </a:lnTo>
                  <a:lnTo>
                    <a:pt x="17567170" y="374442"/>
                  </a:lnTo>
                  <a:lnTo>
                    <a:pt x="17580726" y="418856"/>
                  </a:lnTo>
                  <a:lnTo>
                    <a:pt x="17590616" y="464749"/>
                  </a:lnTo>
                  <a:lnTo>
                    <a:pt x="17596674" y="511952"/>
                  </a:lnTo>
                  <a:lnTo>
                    <a:pt x="17598731" y="560297"/>
                  </a:lnTo>
                  <a:lnTo>
                    <a:pt x="17598731" y="1213512"/>
                  </a:lnTo>
                  <a:lnTo>
                    <a:pt x="17596674" y="1261857"/>
                  </a:lnTo>
                  <a:lnTo>
                    <a:pt x="17590616" y="1309060"/>
                  </a:lnTo>
                  <a:lnTo>
                    <a:pt x="17580726" y="1354953"/>
                  </a:lnTo>
                  <a:lnTo>
                    <a:pt x="17567170" y="1399367"/>
                  </a:lnTo>
                  <a:lnTo>
                    <a:pt x="17550119" y="1442135"/>
                  </a:lnTo>
                  <a:lnTo>
                    <a:pt x="17529738" y="1483087"/>
                  </a:lnTo>
                  <a:lnTo>
                    <a:pt x="17506198" y="1522057"/>
                  </a:lnTo>
                  <a:lnTo>
                    <a:pt x="17479665" y="1558876"/>
                  </a:lnTo>
                  <a:lnTo>
                    <a:pt x="17450309" y="1593376"/>
                  </a:lnTo>
                  <a:lnTo>
                    <a:pt x="17418297" y="1625388"/>
                  </a:lnTo>
                  <a:lnTo>
                    <a:pt x="17383797" y="1654744"/>
                  </a:lnTo>
                  <a:lnTo>
                    <a:pt x="17346979" y="1681276"/>
                  </a:lnTo>
                  <a:lnTo>
                    <a:pt x="17308009" y="1704817"/>
                  </a:lnTo>
                  <a:lnTo>
                    <a:pt x="17267056" y="1725197"/>
                  </a:lnTo>
                  <a:lnTo>
                    <a:pt x="17224288" y="1742249"/>
                  </a:lnTo>
                  <a:lnTo>
                    <a:pt x="17179874" y="1755804"/>
                  </a:lnTo>
                  <a:lnTo>
                    <a:pt x="17133981" y="1765695"/>
                  </a:lnTo>
                  <a:lnTo>
                    <a:pt x="17086779" y="1771753"/>
                  </a:lnTo>
                  <a:lnTo>
                    <a:pt x="17038434" y="1773809"/>
                  </a:lnTo>
                  <a:close/>
                </a:path>
              </a:pathLst>
            </a:custGeom>
            <a:ln w="31412">
              <a:solidFill>
                <a:srgbClr val="255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868879" y="3541053"/>
            <a:ext cx="13270230" cy="577596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3250" spc="10" dirty="0">
                <a:latin typeface="Gotham Pro Medium"/>
                <a:cs typeface="Gotham Pro Medium"/>
              </a:rPr>
              <a:t>Единое</a:t>
            </a:r>
            <a:r>
              <a:rPr sz="3250" spc="5" dirty="0">
                <a:latin typeface="Gotham Pro Medium"/>
                <a:cs typeface="Gotham Pro Medium"/>
              </a:rPr>
              <a:t> </a:t>
            </a:r>
            <a:r>
              <a:rPr sz="3250" spc="10" dirty="0">
                <a:latin typeface="Gotham Pro Medium"/>
                <a:cs typeface="Gotham Pro Medium"/>
              </a:rPr>
              <a:t>воспитательное</a:t>
            </a:r>
            <a:r>
              <a:rPr sz="3250" spc="5" dirty="0">
                <a:latin typeface="Gotham Pro Medium"/>
                <a:cs typeface="Gotham Pro Medium"/>
              </a:rPr>
              <a:t> </a:t>
            </a:r>
            <a:r>
              <a:rPr sz="3250" spc="10" dirty="0">
                <a:latin typeface="Gotham Pro Medium"/>
                <a:cs typeface="Gotham Pro Medium"/>
              </a:rPr>
              <a:t>пространство</a:t>
            </a:r>
            <a:endParaRPr sz="3250">
              <a:latin typeface="Gotham Pro Medium"/>
              <a:cs typeface="Gotham Pro Medium"/>
            </a:endParaRPr>
          </a:p>
          <a:p>
            <a:pPr marL="12700" marR="5080">
              <a:lnSpc>
                <a:spcPct val="100699"/>
              </a:lnSpc>
              <a:spcBef>
                <a:spcPts val="409"/>
              </a:spcBef>
            </a:pPr>
            <a:r>
              <a:rPr sz="3250" spc="10" dirty="0">
                <a:latin typeface="Gotham Pro"/>
                <a:cs typeface="Gotham Pro"/>
              </a:rPr>
              <a:t>Создание среды,</a:t>
            </a:r>
            <a:r>
              <a:rPr sz="3250" spc="15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где</a:t>
            </a:r>
            <a:r>
              <a:rPr sz="3250" spc="15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все</a:t>
            </a:r>
            <a:r>
              <a:rPr sz="3250" spc="15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дети</a:t>
            </a:r>
            <a:r>
              <a:rPr sz="3250" spc="15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получают равные</a:t>
            </a:r>
            <a:r>
              <a:rPr sz="3250" spc="15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возможности </a:t>
            </a:r>
            <a:r>
              <a:rPr sz="3250" spc="-960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для</a:t>
            </a:r>
            <a:r>
              <a:rPr sz="3250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развития</a:t>
            </a:r>
            <a:r>
              <a:rPr sz="3250" spc="5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и</a:t>
            </a:r>
            <a:r>
              <a:rPr sz="3250" spc="5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самореализации</a:t>
            </a:r>
            <a:endParaRPr sz="3250">
              <a:latin typeface="Gotham Pro"/>
              <a:cs typeface="Gotham Pr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750">
              <a:latin typeface="Gotham Pro"/>
              <a:cs typeface="Gotham Pro"/>
            </a:endParaRPr>
          </a:p>
          <a:p>
            <a:pPr marL="12700">
              <a:lnSpc>
                <a:spcPct val="100000"/>
              </a:lnSpc>
            </a:pPr>
            <a:r>
              <a:rPr sz="3250" spc="10" dirty="0">
                <a:latin typeface="Gotham Pro Medium"/>
                <a:cs typeface="Gotham Pro Medium"/>
              </a:rPr>
              <a:t>Равные</a:t>
            </a:r>
            <a:r>
              <a:rPr sz="3250" spc="-5" dirty="0">
                <a:latin typeface="Gotham Pro Medium"/>
                <a:cs typeface="Gotham Pro Medium"/>
              </a:rPr>
              <a:t> </a:t>
            </a:r>
            <a:r>
              <a:rPr sz="3250" spc="10" dirty="0">
                <a:latin typeface="Gotham Pro Medium"/>
                <a:cs typeface="Gotham Pro Medium"/>
              </a:rPr>
              <a:t>возможности</a:t>
            </a:r>
            <a:endParaRPr sz="3250">
              <a:latin typeface="Gotham Pro Medium"/>
              <a:cs typeface="Gotham Pro Medium"/>
            </a:endParaRPr>
          </a:p>
          <a:p>
            <a:pPr marL="12700" marR="2136140">
              <a:lnSpc>
                <a:spcPct val="100699"/>
              </a:lnSpc>
              <a:spcBef>
                <a:spcPts val="409"/>
              </a:spcBef>
            </a:pPr>
            <a:r>
              <a:rPr sz="3250" spc="10" dirty="0">
                <a:latin typeface="Gotham Pro"/>
                <a:cs typeface="Gotham Pro"/>
              </a:rPr>
              <a:t>Обеспечение</a:t>
            </a:r>
            <a:r>
              <a:rPr sz="3250" spc="15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доступа</a:t>
            </a:r>
            <a:r>
              <a:rPr sz="3250" spc="15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к</a:t>
            </a:r>
            <a:r>
              <a:rPr sz="3250" spc="15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качественному</a:t>
            </a:r>
            <a:r>
              <a:rPr sz="3250" spc="15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воспитанию </a:t>
            </a:r>
            <a:r>
              <a:rPr sz="3250" spc="-960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для</a:t>
            </a:r>
            <a:r>
              <a:rPr sz="3250" spc="5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детей</a:t>
            </a:r>
            <a:r>
              <a:rPr sz="3250" spc="5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с</a:t>
            </a:r>
            <a:r>
              <a:rPr sz="3250" spc="5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разным</a:t>
            </a:r>
            <a:r>
              <a:rPr sz="3250" spc="5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жизненным</a:t>
            </a:r>
            <a:r>
              <a:rPr sz="3250" spc="5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опытом</a:t>
            </a:r>
            <a:endParaRPr sz="3250">
              <a:latin typeface="Gotham Pro"/>
              <a:cs typeface="Gotham Pr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750">
              <a:latin typeface="Gotham Pro"/>
              <a:cs typeface="Gotham Pro"/>
            </a:endParaRPr>
          </a:p>
          <a:p>
            <a:pPr marL="12700">
              <a:lnSpc>
                <a:spcPct val="100000"/>
              </a:lnSpc>
            </a:pPr>
            <a:r>
              <a:rPr sz="3250" spc="10" dirty="0">
                <a:latin typeface="Gotham Pro Medium"/>
                <a:cs typeface="Gotham Pro Medium"/>
              </a:rPr>
              <a:t>Ценность</a:t>
            </a:r>
            <a:r>
              <a:rPr sz="3250" spc="-10" dirty="0">
                <a:latin typeface="Gotham Pro Medium"/>
                <a:cs typeface="Gotham Pro Medium"/>
              </a:rPr>
              <a:t> </a:t>
            </a:r>
            <a:r>
              <a:rPr sz="3250" spc="10" dirty="0">
                <a:latin typeface="Gotham Pro Medium"/>
                <a:cs typeface="Gotham Pro Medium"/>
              </a:rPr>
              <a:t>каждого</a:t>
            </a:r>
            <a:endParaRPr sz="3250">
              <a:latin typeface="Gotham Pro Medium"/>
              <a:cs typeface="Gotham Pro Medium"/>
            </a:endParaRPr>
          </a:p>
          <a:p>
            <a:pPr marL="12700" marR="548640">
              <a:lnSpc>
                <a:spcPct val="100699"/>
              </a:lnSpc>
              <a:spcBef>
                <a:spcPts val="414"/>
              </a:spcBef>
            </a:pPr>
            <a:r>
              <a:rPr sz="3250" spc="10" dirty="0">
                <a:latin typeface="Gotham Pro"/>
                <a:cs typeface="Gotham Pro"/>
              </a:rPr>
              <a:t>Формирование</a:t>
            </a:r>
            <a:r>
              <a:rPr sz="3250" spc="15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среды,</a:t>
            </a:r>
            <a:r>
              <a:rPr sz="3250" spc="15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где</a:t>
            </a:r>
            <a:r>
              <a:rPr sz="3250" spc="15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каждый</a:t>
            </a:r>
            <a:r>
              <a:rPr sz="3250" spc="15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ребенок</a:t>
            </a:r>
            <a:r>
              <a:rPr sz="3250" spc="15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чувствует</a:t>
            </a:r>
            <a:r>
              <a:rPr sz="3250" spc="15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себя </a:t>
            </a:r>
            <a:r>
              <a:rPr sz="3250" spc="-960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значимым</a:t>
            </a:r>
            <a:r>
              <a:rPr sz="3250" spc="5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и</a:t>
            </a:r>
            <a:r>
              <a:rPr sz="3250" spc="5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равным</a:t>
            </a:r>
            <a:r>
              <a:rPr sz="3250" spc="5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среди</a:t>
            </a:r>
            <a:r>
              <a:rPr sz="3250" spc="5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сверстников</a:t>
            </a:r>
            <a:endParaRPr sz="3250">
              <a:latin typeface="Gotham Pro"/>
              <a:cs typeface="Gotham Pr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849450" y="3741451"/>
            <a:ext cx="1203960" cy="1256665"/>
          </a:xfrm>
          <a:custGeom>
            <a:avLst/>
            <a:gdLst/>
            <a:ahLst/>
            <a:cxnLst/>
            <a:rect l="l" t="t" r="r" b="b"/>
            <a:pathLst>
              <a:path w="1203960" h="1256664">
                <a:moveTo>
                  <a:pt x="460286" y="685404"/>
                </a:moveTo>
                <a:lnTo>
                  <a:pt x="362522" y="685404"/>
                </a:lnTo>
                <a:lnTo>
                  <a:pt x="789347" y="963709"/>
                </a:lnTo>
                <a:lnTo>
                  <a:pt x="791577" y="968453"/>
                </a:lnTo>
                <a:lnTo>
                  <a:pt x="780646" y="1010634"/>
                </a:lnTo>
                <a:lnTo>
                  <a:pt x="778179" y="1051703"/>
                </a:lnTo>
                <a:lnTo>
                  <a:pt x="783421" y="1090960"/>
                </a:lnTo>
                <a:lnTo>
                  <a:pt x="795613" y="1127705"/>
                </a:lnTo>
                <a:lnTo>
                  <a:pt x="814000" y="1161239"/>
                </a:lnTo>
                <a:lnTo>
                  <a:pt x="866327" y="1215869"/>
                </a:lnTo>
                <a:lnTo>
                  <a:pt x="934348" y="1249251"/>
                </a:lnTo>
                <a:lnTo>
                  <a:pt x="972350" y="1256224"/>
                </a:lnTo>
                <a:lnTo>
                  <a:pt x="1012005" y="1255784"/>
                </a:lnTo>
                <a:lnTo>
                  <a:pt x="1052555" y="1247233"/>
                </a:lnTo>
                <a:lnTo>
                  <a:pt x="1093244" y="1229869"/>
                </a:lnTo>
                <a:lnTo>
                  <a:pt x="1130471" y="1204466"/>
                </a:lnTo>
                <a:lnTo>
                  <a:pt x="1132777" y="1202053"/>
                </a:lnTo>
                <a:lnTo>
                  <a:pt x="984152" y="1202053"/>
                </a:lnTo>
                <a:lnTo>
                  <a:pt x="941550" y="1194557"/>
                </a:lnTo>
                <a:lnTo>
                  <a:pt x="901769" y="1175255"/>
                </a:lnTo>
                <a:lnTo>
                  <a:pt x="867450" y="1143924"/>
                </a:lnTo>
                <a:lnTo>
                  <a:pt x="844020" y="1104974"/>
                </a:lnTo>
                <a:lnTo>
                  <a:pt x="833312" y="1063139"/>
                </a:lnTo>
                <a:lnTo>
                  <a:pt x="834320" y="1020803"/>
                </a:lnTo>
                <a:lnTo>
                  <a:pt x="846038" y="980349"/>
                </a:lnTo>
                <a:lnTo>
                  <a:pt x="867461" y="944159"/>
                </a:lnTo>
                <a:lnTo>
                  <a:pt x="895818" y="916349"/>
                </a:lnTo>
                <a:lnTo>
                  <a:pt x="819880" y="916349"/>
                </a:lnTo>
                <a:lnTo>
                  <a:pt x="460286" y="685404"/>
                </a:lnTo>
                <a:close/>
              </a:path>
              <a:path w="1203960" h="1256664">
                <a:moveTo>
                  <a:pt x="1132449" y="885010"/>
                </a:moveTo>
                <a:lnTo>
                  <a:pt x="979907" y="885010"/>
                </a:lnTo>
                <a:lnTo>
                  <a:pt x="1024319" y="888558"/>
                </a:lnTo>
                <a:lnTo>
                  <a:pt x="1063852" y="903063"/>
                </a:lnTo>
                <a:lnTo>
                  <a:pt x="1097280" y="926710"/>
                </a:lnTo>
                <a:lnTo>
                  <a:pt x="1123376" y="957681"/>
                </a:lnTo>
                <a:lnTo>
                  <a:pt x="1140916" y="994160"/>
                </a:lnTo>
                <a:lnTo>
                  <a:pt x="1148672" y="1034330"/>
                </a:lnTo>
                <a:lnTo>
                  <a:pt x="1145420" y="1076376"/>
                </a:lnTo>
                <a:lnTo>
                  <a:pt x="1129934" y="1118479"/>
                </a:lnTo>
                <a:lnTo>
                  <a:pt x="1102465" y="1155957"/>
                </a:lnTo>
                <a:lnTo>
                  <a:pt x="1067251" y="1182528"/>
                </a:lnTo>
                <a:lnTo>
                  <a:pt x="1026932" y="1197968"/>
                </a:lnTo>
                <a:lnTo>
                  <a:pt x="984152" y="1202053"/>
                </a:lnTo>
                <a:lnTo>
                  <a:pt x="1132777" y="1202053"/>
                </a:lnTo>
                <a:lnTo>
                  <a:pt x="1159657" y="1173931"/>
                </a:lnTo>
                <a:lnTo>
                  <a:pt x="1181041" y="1139430"/>
                </a:lnTo>
                <a:lnTo>
                  <a:pt x="1194861" y="1102130"/>
                </a:lnTo>
                <a:lnTo>
                  <a:pt x="1201356" y="1063139"/>
                </a:lnTo>
                <a:lnTo>
                  <a:pt x="1200766" y="1023798"/>
                </a:lnTo>
                <a:lnTo>
                  <a:pt x="1193328" y="985099"/>
                </a:lnTo>
                <a:lnTo>
                  <a:pt x="1179282" y="948265"/>
                </a:lnTo>
                <a:lnTo>
                  <a:pt x="1158865" y="914465"/>
                </a:lnTo>
                <a:lnTo>
                  <a:pt x="1132449" y="885010"/>
                </a:lnTo>
                <a:close/>
              </a:path>
              <a:path w="1203960" h="1256664">
                <a:moveTo>
                  <a:pt x="881503" y="322608"/>
                </a:moveTo>
                <a:lnTo>
                  <a:pt x="802719" y="322608"/>
                </a:lnTo>
                <a:lnTo>
                  <a:pt x="810637" y="324259"/>
                </a:lnTo>
                <a:lnTo>
                  <a:pt x="817608" y="331629"/>
                </a:lnTo>
                <a:lnTo>
                  <a:pt x="858060" y="377092"/>
                </a:lnTo>
                <a:lnTo>
                  <a:pt x="890201" y="398696"/>
                </a:lnTo>
                <a:lnTo>
                  <a:pt x="925671" y="414405"/>
                </a:lnTo>
                <a:lnTo>
                  <a:pt x="963949" y="424145"/>
                </a:lnTo>
                <a:lnTo>
                  <a:pt x="964180" y="832917"/>
                </a:lnTo>
                <a:lnTo>
                  <a:pt x="922273" y="842710"/>
                </a:lnTo>
                <a:lnTo>
                  <a:pt x="883627" y="860305"/>
                </a:lnTo>
                <a:lnTo>
                  <a:pt x="849183" y="885065"/>
                </a:lnTo>
                <a:lnTo>
                  <a:pt x="819880" y="916349"/>
                </a:lnTo>
                <a:lnTo>
                  <a:pt x="895818" y="916349"/>
                </a:lnTo>
                <a:lnTo>
                  <a:pt x="897584" y="914618"/>
                </a:lnTo>
                <a:lnTo>
                  <a:pt x="935401" y="894107"/>
                </a:lnTo>
                <a:lnTo>
                  <a:pt x="979907" y="885010"/>
                </a:lnTo>
                <a:lnTo>
                  <a:pt x="1132449" y="885010"/>
                </a:lnTo>
                <a:lnTo>
                  <a:pt x="1132317" y="884863"/>
                </a:lnTo>
                <a:lnTo>
                  <a:pt x="1099877" y="860627"/>
                </a:lnTo>
                <a:lnTo>
                  <a:pt x="1061782" y="842923"/>
                </a:lnTo>
                <a:lnTo>
                  <a:pt x="1018272" y="832917"/>
                </a:lnTo>
                <a:lnTo>
                  <a:pt x="1018503" y="424145"/>
                </a:lnTo>
                <a:lnTo>
                  <a:pt x="1062693" y="413664"/>
                </a:lnTo>
                <a:lnTo>
                  <a:pt x="1101523" y="395331"/>
                </a:lnTo>
                <a:lnTo>
                  <a:pt x="1131119" y="373007"/>
                </a:lnTo>
                <a:lnTo>
                  <a:pt x="1002417" y="373007"/>
                </a:lnTo>
                <a:lnTo>
                  <a:pt x="968687" y="370497"/>
                </a:lnTo>
                <a:lnTo>
                  <a:pt x="936558" y="360535"/>
                </a:lnTo>
                <a:lnTo>
                  <a:pt x="907013" y="344111"/>
                </a:lnTo>
                <a:lnTo>
                  <a:pt x="881503" y="322608"/>
                </a:lnTo>
                <a:close/>
              </a:path>
              <a:path w="1203960" h="1256664">
                <a:moveTo>
                  <a:pt x="193078" y="326829"/>
                </a:moveTo>
                <a:lnTo>
                  <a:pt x="150798" y="334464"/>
                </a:lnTo>
                <a:lnTo>
                  <a:pt x="110309" y="350967"/>
                </a:lnTo>
                <a:lnTo>
                  <a:pt x="73086" y="376638"/>
                </a:lnTo>
                <a:lnTo>
                  <a:pt x="40221" y="412296"/>
                </a:lnTo>
                <a:lnTo>
                  <a:pt x="17132" y="452809"/>
                </a:lnTo>
                <a:lnTo>
                  <a:pt x="3748" y="496496"/>
                </a:lnTo>
                <a:lnTo>
                  <a:pt x="0" y="541678"/>
                </a:lnTo>
                <a:lnTo>
                  <a:pt x="5814" y="586671"/>
                </a:lnTo>
                <a:lnTo>
                  <a:pt x="21120" y="629797"/>
                </a:lnTo>
                <a:lnTo>
                  <a:pt x="45847" y="669372"/>
                </a:lnTo>
                <a:lnTo>
                  <a:pt x="79924" y="703717"/>
                </a:lnTo>
                <a:lnTo>
                  <a:pt x="118137" y="727977"/>
                </a:lnTo>
                <a:lnTo>
                  <a:pt x="159566" y="742817"/>
                </a:lnTo>
                <a:lnTo>
                  <a:pt x="202713" y="748514"/>
                </a:lnTo>
                <a:lnTo>
                  <a:pt x="246080" y="745345"/>
                </a:lnTo>
                <a:lnTo>
                  <a:pt x="288169" y="733586"/>
                </a:lnTo>
                <a:lnTo>
                  <a:pt x="327482" y="713514"/>
                </a:lnTo>
                <a:lnTo>
                  <a:pt x="352359" y="693557"/>
                </a:lnTo>
                <a:lnTo>
                  <a:pt x="200540" y="693557"/>
                </a:lnTo>
                <a:lnTo>
                  <a:pt x="159816" y="685654"/>
                </a:lnTo>
                <a:lnTo>
                  <a:pt x="121938" y="667170"/>
                </a:lnTo>
                <a:lnTo>
                  <a:pt x="89348" y="637751"/>
                </a:lnTo>
                <a:lnTo>
                  <a:pt x="66706" y="600807"/>
                </a:lnTo>
                <a:lnTo>
                  <a:pt x="55718" y="560602"/>
                </a:lnTo>
                <a:lnTo>
                  <a:pt x="55559" y="519467"/>
                </a:lnTo>
                <a:lnTo>
                  <a:pt x="65403" y="479735"/>
                </a:lnTo>
                <a:lnTo>
                  <a:pt x="84427" y="443739"/>
                </a:lnTo>
                <a:lnTo>
                  <a:pt x="111806" y="413812"/>
                </a:lnTo>
                <a:lnTo>
                  <a:pt x="146714" y="392287"/>
                </a:lnTo>
                <a:lnTo>
                  <a:pt x="188329" y="381497"/>
                </a:lnTo>
                <a:lnTo>
                  <a:pt x="352877" y="381497"/>
                </a:lnTo>
                <a:lnTo>
                  <a:pt x="350620" y="378999"/>
                </a:lnTo>
                <a:lnTo>
                  <a:pt x="315921" y="354149"/>
                </a:lnTo>
                <a:lnTo>
                  <a:pt x="277114" y="336971"/>
                </a:lnTo>
                <a:lnTo>
                  <a:pt x="235675" y="327765"/>
                </a:lnTo>
                <a:lnTo>
                  <a:pt x="193078" y="326829"/>
                </a:lnTo>
                <a:close/>
              </a:path>
              <a:path w="1203960" h="1256664">
                <a:moveTo>
                  <a:pt x="352877" y="381497"/>
                </a:moveTo>
                <a:lnTo>
                  <a:pt x="188329" y="381497"/>
                </a:lnTo>
                <a:lnTo>
                  <a:pt x="236677" y="383014"/>
                </a:lnTo>
                <a:lnTo>
                  <a:pt x="279856" y="396828"/>
                </a:lnTo>
                <a:lnTo>
                  <a:pt x="316239" y="421122"/>
                </a:lnTo>
                <a:lnTo>
                  <a:pt x="344200" y="454079"/>
                </a:lnTo>
                <a:lnTo>
                  <a:pt x="362113" y="493882"/>
                </a:lnTo>
                <a:lnTo>
                  <a:pt x="368351" y="538714"/>
                </a:lnTo>
                <a:lnTo>
                  <a:pt x="361287" y="586757"/>
                </a:lnTo>
                <a:lnTo>
                  <a:pt x="343000" y="626445"/>
                </a:lnTo>
                <a:lnTo>
                  <a:pt x="315338" y="657323"/>
                </a:lnTo>
                <a:lnTo>
                  <a:pt x="280744" y="679037"/>
                </a:lnTo>
                <a:lnTo>
                  <a:pt x="241664" y="691233"/>
                </a:lnTo>
                <a:lnTo>
                  <a:pt x="200540" y="693557"/>
                </a:lnTo>
                <a:lnTo>
                  <a:pt x="352359" y="693557"/>
                </a:lnTo>
                <a:lnTo>
                  <a:pt x="362522" y="685404"/>
                </a:lnTo>
                <a:lnTo>
                  <a:pt x="460286" y="685404"/>
                </a:lnTo>
                <a:lnTo>
                  <a:pt x="396343" y="644337"/>
                </a:lnTo>
                <a:lnTo>
                  <a:pt x="410500" y="610127"/>
                </a:lnTo>
                <a:lnTo>
                  <a:pt x="418976" y="575143"/>
                </a:lnTo>
                <a:lnTo>
                  <a:pt x="422238" y="539211"/>
                </a:lnTo>
                <a:lnTo>
                  <a:pt x="420751" y="502163"/>
                </a:lnTo>
                <a:lnTo>
                  <a:pt x="532830" y="450741"/>
                </a:lnTo>
                <a:lnTo>
                  <a:pt x="405464" y="450741"/>
                </a:lnTo>
                <a:lnTo>
                  <a:pt x="401799" y="450521"/>
                </a:lnTo>
                <a:lnTo>
                  <a:pt x="379738" y="411223"/>
                </a:lnTo>
                <a:lnTo>
                  <a:pt x="352877" y="381497"/>
                </a:lnTo>
                <a:close/>
              </a:path>
              <a:path w="1203960" h="1256664">
                <a:moveTo>
                  <a:pt x="1002717" y="0"/>
                </a:moveTo>
                <a:lnTo>
                  <a:pt x="963327" y="2227"/>
                </a:lnTo>
                <a:lnTo>
                  <a:pt x="925408" y="11663"/>
                </a:lnTo>
                <a:lnTo>
                  <a:pt x="889905" y="27660"/>
                </a:lnTo>
                <a:lnTo>
                  <a:pt x="857764" y="49574"/>
                </a:lnTo>
                <a:lnTo>
                  <a:pt x="829933" y="76758"/>
                </a:lnTo>
                <a:lnTo>
                  <a:pt x="807356" y="108565"/>
                </a:lnTo>
                <a:lnTo>
                  <a:pt x="790980" y="144350"/>
                </a:lnTo>
                <a:lnTo>
                  <a:pt x="781751" y="183467"/>
                </a:lnTo>
                <a:lnTo>
                  <a:pt x="780616" y="225270"/>
                </a:lnTo>
                <a:lnTo>
                  <a:pt x="788520" y="269113"/>
                </a:lnTo>
                <a:lnTo>
                  <a:pt x="785012" y="272631"/>
                </a:lnTo>
                <a:lnTo>
                  <a:pt x="405464" y="450741"/>
                </a:lnTo>
                <a:lnTo>
                  <a:pt x="532830" y="450741"/>
                </a:lnTo>
                <a:lnTo>
                  <a:pt x="802719" y="322608"/>
                </a:lnTo>
                <a:lnTo>
                  <a:pt x="881503" y="322608"/>
                </a:lnTo>
                <a:lnTo>
                  <a:pt x="843725" y="265972"/>
                </a:lnTo>
                <a:lnTo>
                  <a:pt x="832496" y="199727"/>
                </a:lnTo>
                <a:lnTo>
                  <a:pt x="839121" y="165330"/>
                </a:lnTo>
                <a:lnTo>
                  <a:pt x="881774" y="98940"/>
                </a:lnTo>
                <a:lnTo>
                  <a:pt x="914412" y="73464"/>
                </a:lnTo>
                <a:lnTo>
                  <a:pt x="982629" y="52494"/>
                </a:lnTo>
                <a:lnTo>
                  <a:pt x="1130424" y="52494"/>
                </a:lnTo>
                <a:lnTo>
                  <a:pt x="1120248" y="43025"/>
                </a:lnTo>
                <a:lnTo>
                  <a:pt x="1082124" y="19753"/>
                </a:lnTo>
                <a:lnTo>
                  <a:pt x="1042632" y="5626"/>
                </a:lnTo>
                <a:lnTo>
                  <a:pt x="1002717" y="0"/>
                </a:lnTo>
                <a:close/>
              </a:path>
              <a:path w="1203960" h="1256664">
                <a:moveTo>
                  <a:pt x="1130424" y="52494"/>
                </a:moveTo>
                <a:lnTo>
                  <a:pt x="982629" y="52494"/>
                </a:lnTo>
                <a:lnTo>
                  <a:pt x="1016262" y="55048"/>
                </a:lnTo>
                <a:lnTo>
                  <a:pt x="1048282" y="64992"/>
                </a:lnTo>
                <a:lnTo>
                  <a:pt x="1103592" y="103144"/>
                </a:lnTo>
                <a:lnTo>
                  <a:pt x="1140775" y="159139"/>
                </a:lnTo>
                <a:lnTo>
                  <a:pt x="1152051" y="225163"/>
                </a:lnTo>
                <a:lnTo>
                  <a:pt x="1145543" y="259495"/>
                </a:lnTo>
                <a:lnTo>
                  <a:pt x="1103369" y="325917"/>
                </a:lnTo>
                <a:lnTo>
                  <a:pt x="1070742" y="351707"/>
                </a:lnTo>
                <a:lnTo>
                  <a:pt x="1002417" y="373007"/>
                </a:lnTo>
                <a:lnTo>
                  <a:pt x="1131119" y="373007"/>
                </a:lnTo>
                <a:lnTo>
                  <a:pt x="1161741" y="339890"/>
                </a:lnTo>
                <a:lnTo>
                  <a:pt x="1182450" y="305172"/>
                </a:lnTo>
                <a:lnTo>
                  <a:pt x="1196440" y="267381"/>
                </a:lnTo>
                <a:lnTo>
                  <a:pt x="1203370" y="227713"/>
                </a:lnTo>
                <a:lnTo>
                  <a:pt x="1202902" y="187361"/>
                </a:lnTo>
                <a:lnTo>
                  <a:pt x="1194695" y="147522"/>
                </a:lnTo>
                <a:lnTo>
                  <a:pt x="1178410" y="109390"/>
                </a:lnTo>
                <a:lnTo>
                  <a:pt x="1153708" y="74159"/>
                </a:lnTo>
                <a:lnTo>
                  <a:pt x="1130424" y="52494"/>
                </a:lnTo>
                <a:close/>
              </a:path>
            </a:pathLst>
          </a:custGeom>
          <a:solidFill>
            <a:srgbClr val="255E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49502" y="8004191"/>
            <a:ext cx="1203960" cy="1029335"/>
          </a:xfrm>
          <a:custGeom>
            <a:avLst/>
            <a:gdLst/>
            <a:ahLst/>
            <a:cxnLst/>
            <a:rect l="l" t="t" r="r" b="b"/>
            <a:pathLst>
              <a:path w="1203960" h="1029334">
                <a:moveTo>
                  <a:pt x="348628" y="123"/>
                </a:moveTo>
                <a:lnTo>
                  <a:pt x="279444" y="6281"/>
                </a:lnTo>
                <a:lnTo>
                  <a:pt x="234691" y="17568"/>
                </a:lnTo>
                <a:lnTo>
                  <a:pt x="192951" y="34235"/>
                </a:lnTo>
                <a:lnTo>
                  <a:pt x="154508" y="55842"/>
                </a:lnTo>
                <a:lnTo>
                  <a:pt x="119649" y="81947"/>
                </a:lnTo>
                <a:lnTo>
                  <a:pt x="88660" y="112110"/>
                </a:lnTo>
                <a:lnTo>
                  <a:pt x="61826" y="145891"/>
                </a:lnTo>
                <a:lnTo>
                  <a:pt x="39434" y="182848"/>
                </a:lnTo>
                <a:lnTo>
                  <a:pt x="21769" y="222542"/>
                </a:lnTo>
                <a:lnTo>
                  <a:pt x="9118" y="264531"/>
                </a:lnTo>
                <a:lnTo>
                  <a:pt x="1766" y="308375"/>
                </a:lnTo>
                <a:lnTo>
                  <a:pt x="0" y="353634"/>
                </a:lnTo>
                <a:lnTo>
                  <a:pt x="4104" y="399867"/>
                </a:lnTo>
                <a:lnTo>
                  <a:pt x="14366" y="446633"/>
                </a:lnTo>
                <a:lnTo>
                  <a:pt x="33443" y="497293"/>
                </a:lnTo>
                <a:lnTo>
                  <a:pt x="58995" y="541388"/>
                </a:lnTo>
                <a:lnTo>
                  <a:pt x="90598" y="581459"/>
                </a:lnTo>
                <a:lnTo>
                  <a:pt x="127828" y="620051"/>
                </a:lnTo>
                <a:lnTo>
                  <a:pt x="165437" y="656123"/>
                </a:lnTo>
                <a:lnTo>
                  <a:pt x="203408" y="691844"/>
                </a:lnTo>
                <a:lnTo>
                  <a:pt x="241661" y="727293"/>
                </a:lnTo>
                <a:lnTo>
                  <a:pt x="395901" y="867910"/>
                </a:lnTo>
                <a:lnTo>
                  <a:pt x="472641" y="938600"/>
                </a:lnTo>
                <a:lnTo>
                  <a:pt x="510636" y="974313"/>
                </a:lnTo>
                <a:lnTo>
                  <a:pt x="548276" y="1010375"/>
                </a:lnTo>
                <a:lnTo>
                  <a:pt x="588210" y="1029318"/>
                </a:lnTo>
                <a:lnTo>
                  <a:pt x="622709" y="1027648"/>
                </a:lnTo>
                <a:lnTo>
                  <a:pt x="654600" y="1010815"/>
                </a:lnTo>
                <a:lnTo>
                  <a:pt x="686712" y="984271"/>
                </a:lnTo>
                <a:lnTo>
                  <a:pt x="718685" y="955643"/>
                </a:lnTo>
                <a:lnTo>
                  <a:pt x="603102" y="955643"/>
                </a:lnTo>
                <a:lnTo>
                  <a:pt x="586851" y="944356"/>
                </a:lnTo>
                <a:lnTo>
                  <a:pt x="551060" y="909607"/>
                </a:lnTo>
                <a:lnTo>
                  <a:pt x="514872" y="875254"/>
                </a:lnTo>
                <a:lnTo>
                  <a:pt x="478371" y="841213"/>
                </a:lnTo>
                <a:lnTo>
                  <a:pt x="294124" y="672783"/>
                </a:lnTo>
                <a:lnTo>
                  <a:pt x="257515" y="638872"/>
                </a:lnTo>
                <a:lnTo>
                  <a:pt x="221182" y="604691"/>
                </a:lnTo>
                <a:lnTo>
                  <a:pt x="185209" y="570158"/>
                </a:lnTo>
                <a:lnTo>
                  <a:pt x="151485" y="535174"/>
                </a:lnTo>
                <a:lnTo>
                  <a:pt x="123255" y="499845"/>
                </a:lnTo>
                <a:lnTo>
                  <a:pt x="101024" y="462817"/>
                </a:lnTo>
                <a:lnTo>
                  <a:pt x="85296" y="422739"/>
                </a:lnTo>
                <a:lnTo>
                  <a:pt x="76576" y="378261"/>
                </a:lnTo>
                <a:lnTo>
                  <a:pt x="75369" y="328029"/>
                </a:lnTo>
                <a:lnTo>
                  <a:pt x="81265" y="283529"/>
                </a:lnTo>
                <a:lnTo>
                  <a:pt x="93803" y="242468"/>
                </a:lnTo>
                <a:lnTo>
                  <a:pt x="112277" y="205165"/>
                </a:lnTo>
                <a:lnTo>
                  <a:pt x="135983" y="171943"/>
                </a:lnTo>
                <a:lnTo>
                  <a:pt x="164217" y="143124"/>
                </a:lnTo>
                <a:lnTo>
                  <a:pt x="196272" y="119027"/>
                </a:lnTo>
                <a:lnTo>
                  <a:pt x="231446" y="99976"/>
                </a:lnTo>
                <a:lnTo>
                  <a:pt x="269031" y="86290"/>
                </a:lnTo>
                <a:lnTo>
                  <a:pt x="308325" y="78292"/>
                </a:lnTo>
                <a:lnTo>
                  <a:pt x="348622" y="76303"/>
                </a:lnTo>
                <a:lnTo>
                  <a:pt x="552498" y="76303"/>
                </a:lnTo>
                <a:lnTo>
                  <a:pt x="546716" y="71440"/>
                </a:lnTo>
                <a:lnTo>
                  <a:pt x="501894" y="42284"/>
                </a:lnTo>
                <a:lnTo>
                  <a:pt x="453263" y="20801"/>
                </a:lnTo>
                <a:lnTo>
                  <a:pt x="401837" y="6809"/>
                </a:lnTo>
                <a:lnTo>
                  <a:pt x="348628" y="123"/>
                </a:lnTo>
                <a:close/>
              </a:path>
              <a:path w="1203960" h="1029334">
                <a:moveTo>
                  <a:pt x="1081607" y="75684"/>
                </a:moveTo>
                <a:lnTo>
                  <a:pt x="864226" y="75684"/>
                </a:lnTo>
                <a:lnTo>
                  <a:pt x="902520" y="78510"/>
                </a:lnTo>
                <a:lnTo>
                  <a:pt x="939822" y="86799"/>
                </a:lnTo>
                <a:lnTo>
                  <a:pt x="975525" y="100269"/>
                </a:lnTo>
                <a:lnTo>
                  <a:pt x="1009023" y="118638"/>
                </a:lnTo>
                <a:lnTo>
                  <a:pt x="1039709" y="141623"/>
                </a:lnTo>
                <a:lnTo>
                  <a:pt x="1066977" y="168942"/>
                </a:lnTo>
                <a:lnTo>
                  <a:pt x="1090221" y="200313"/>
                </a:lnTo>
                <a:lnTo>
                  <a:pt x="1108835" y="235453"/>
                </a:lnTo>
                <a:lnTo>
                  <a:pt x="1122213" y="274080"/>
                </a:lnTo>
                <a:lnTo>
                  <a:pt x="1129748" y="315912"/>
                </a:lnTo>
                <a:lnTo>
                  <a:pt x="1130834" y="360667"/>
                </a:lnTo>
                <a:lnTo>
                  <a:pt x="1123484" y="413116"/>
                </a:lnTo>
                <a:lnTo>
                  <a:pt x="1107751" y="458259"/>
                </a:lnTo>
                <a:lnTo>
                  <a:pt x="1084460" y="498376"/>
                </a:lnTo>
                <a:lnTo>
                  <a:pt x="1054436" y="535746"/>
                </a:lnTo>
                <a:lnTo>
                  <a:pt x="1018503" y="572650"/>
                </a:lnTo>
                <a:lnTo>
                  <a:pt x="982732" y="606935"/>
                </a:lnTo>
                <a:lnTo>
                  <a:pt x="946613" y="640880"/>
                </a:lnTo>
                <a:lnTo>
                  <a:pt x="910229" y="674565"/>
                </a:lnTo>
                <a:lnTo>
                  <a:pt x="727171" y="841911"/>
                </a:lnTo>
                <a:lnTo>
                  <a:pt x="690901" y="875728"/>
                </a:lnTo>
                <a:lnTo>
                  <a:pt x="654934" y="909850"/>
                </a:lnTo>
                <a:lnTo>
                  <a:pt x="619353" y="944356"/>
                </a:lnTo>
                <a:lnTo>
                  <a:pt x="603102" y="955643"/>
                </a:lnTo>
                <a:lnTo>
                  <a:pt x="718685" y="955643"/>
                </a:lnTo>
                <a:lnTo>
                  <a:pt x="796004" y="885663"/>
                </a:lnTo>
                <a:lnTo>
                  <a:pt x="869381" y="818193"/>
                </a:lnTo>
                <a:lnTo>
                  <a:pt x="942392" y="750015"/>
                </a:lnTo>
                <a:lnTo>
                  <a:pt x="1014370" y="681705"/>
                </a:lnTo>
                <a:lnTo>
                  <a:pt x="1084647" y="613842"/>
                </a:lnTo>
                <a:lnTo>
                  <a:pt x="1116003" y="579940"/>
                </a:lnTo>
                <a:lnTo>
                  <a:pt x="1142308" y="544585"/>
                </a:lnTo>
                <a:lnTo>
                  <a:pt x="1163724" y="508079"/>
                </a:lnTo>
                <a:lnTo>
                  <a:pt x="1180417" y="470727"/>
                </a:lnTo>
                <a:lnTo>
                  <a:pt x="1192548" y="432832"/>
                </a:lnTo>
                <a:lnTo>
                  <a:pt x="1200283" y="394699"/>
                </a:lnTo>
                <a:lnTo>
                  <a:pt x="1203783" y="356631"/>
                </a:lnTo>
                <a:lnTo>
                  <a:pt x="1203213" y="318931"/>
                </a:lnTo>
                <a:lnTo>
                  <a:pt x="1190518" y="245854"/>
                </a:lnTo>
                <a:lnTo>
                  <a:pt x="1163504" y="177899"/>
                </a:lnTo>
                <a:lnTo>
                  <a:pt x="1123479" y="117494"/>
                </a:lnTo>
                <a:lnTo>
                  <a:pt x="1098997" y="90884"/>
                </a:lnTo>
                <a:lnTo>
                  <a:pt x="1081607" y="75684"/>
                </a:lnTo>
                <a:close/>
              </a:path>
              <a:path w="1203960" h="1029334">
                <a:moveTo>
                  <a:pt x="552498" y="76303"/>
                </a:moveTo>
                <a:lnTo>
                  <a:pt x="348622" y="76303"/>
                </a:lnTo>
                <a:lnTo>
                  <a:pt x="389217" y="80644"/>
                </a:lnTo>
                <a:lnTo>
                  <a:pt x="429406" y="91637"/>
                </a:lnTo>
                <a:lnTo>
                  <a:pt x="468483" y="109602"/>
                </a:lnTo>
                <a:lnTo>
                  <a:pt x="505744" y="134862"/>
                </a:lnTo>
                <a:lnTo>
                  <a:pt x="545309" y="175610"/>
                </a:lnTo>
                <a:lnTo>
                  <a:pt x="558161" y="189719"/>
                </a:lnTo>
                <a:lnTo>
                  <a:pt x="574091" y="205758"/>
                </a:lnTo>
                <a:lnTo>
                  <a:pt x="590966" y="217710"/>
                </a:lnTo>
                <a:lnTo>
                  <a:pt x="609624" y="220423"/>
                </a:lnTo>
                <a:lnTo>
                  <a:pt x="630902" y="208745"/>
                </a:lnTo>
                <a:lnTo>
                  <a:pt x="643075" y="196095"/>
                </a:lnTo>
                <a:lnTo>
                  <a:pt x="655073" y="181473"/>
                </a:lnTo>
                <a:lnTo>
                  <a:pt x="667029" y="166647"/>
                </a:lnTo>
                <a:lnTo>
                  <a:pt x="679079" y="153385"/>
                </a:lnTo>
                <a:lnTo>
                  <a:pt x="713102" y="124779"/>
                </a:lnTo>
                <a:lnTo>
                  <a:pt x="603102" y="124779"/>
                </a:lnTo>
                <a:lnTo>
                  <a:pt x="575659" y="97277"/>
                </a:lnTo>
                <a:lnTo>
                  <a:pt x="561583" y="83944"/>
                </a:lnTo>
                <a:lnTo>
                  <a:pt x="552498" y="76303"/>
                </a:lnTo>
                <a:close/>
              </a:path>
              <a:path w="1203960" h="1029334">
                <a:moveTo>
                  <a:pt x="859447" y="0"/>
                </a:moveTo>
                <a:lnTo>
                  <a:pt x="817449" y="4289"/>
                </a:lnTo>
                <a:lnTo>
                  <a:pt x="773997" y="13808"/>
                </a:lnTo>
                <a:lnTo>
                  <a:pt x="725426" y="31666"/>
                </a:lnTo>
                <a:lnTo>
                  <a:pt x="680366" y="56775"/>
                </a:lnTo>
                <a:lnTo>
                  <a:pt x="639399" y="88144"/>
                </a:lnTo>
                <a:lnTo>
                  <a:pt x="603102" y="124779"/>
                </a:lnTo>
                <a:lnTo>
                  <a:pt x="713102" y="124779"/>
                </a:lnTo>
                <a:lnTo>
                  <a:pt x="713244" y="124660"/>
                </a:lnTo>
                <a:lnTo>
                  <a:pt x="749447" y="102809"/>
                </a:lnTo>
                <a:lnTo>
                  <a:pt x="787083" y="87551"/>
                </a:lnTo>
                <a:lnTo>
                  <a:pt x="825545" y="78604"/>
                </a:lnTo>
                <a:lnTo>
                  <a:pt x="864226" y="75684"/>
                </a:lnTo>
                <a:lnTo>
                  <a:pt x="1081607" y="75684"/>
                </a:lnTo>
                <a:lnTo>
                  <a:pt x="1071753" y="67072"/>
                </a:lnTo>
                <a:lnTo>
                  <a:pt x="1009634" y="29062"/>
                </a:lnTo>
                <a:lnTo>
                  <a:pt x="938429" y="5894"/>
                </a:lnTo>
                <a:lnTo>
                  <a:pt x="899829" y="636"/>
                </a:lnTo>
                <a:lnTo>
                  <a:pt x="859447" y="0"/>
                </a:lnTo>
                <a:close/>
              </a:path>
            </a:pathLst>
          </a:custGeom>
          <a:solidFill>
            <a:srgbClr val="255E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49386" y="5849206"/>
            <a:ext cx="1204595" cy="1204595"/>
          </a:xfrm>
          <a:custGeom>
            <a:avLst/>
            <a:gdLst/>
            <a:ahLst/>
            <a:cxnLst/>
            <a:rect l="l" t="t" r="r" b="b"/>
            <a:pathLst>
              <a:path w="1204595" h="1204595">
                <a:moveTo>
                  <a:pt x="919683" y="692556"/>
                </a:moveTo>
                <a:lnTo>
                  <a:pt x="917422" y="681342"/>
                </a:lnTo>
                <a:lnTo>
                  <a:pt x="911237" y="672172"/>
                </a:lnTo>
                <a:lnTo>
                  <a:pt x="902068" y="665988"/>
                </a:lnTo>
                <a:lnTo>
                  <a:pt x="890841" y="663727"/>
                </a:lnTo>
                <a:lnTo>
                  <a:pt x="313309" y="663727"/>
                </a:lnTo>
                <a:lnTo>
                  <a:pt x="302082" y="665988"/>
                </a:lnTo>
                <a:lnTo>
                  <a:pt x="292912" y="672172"/>
                </a:lnTo>
                <a:lnTo>
                  <a:pt x="286727" y="681342"/>
                </a:lnTo>
                <a:lnTo>
                  <a:pt x="284467" y="692556"/>
                </a:lnTo>
                <a:lnTo>
                  <a:pt x="286727" y="703795"/>
                </a:lnTo>
                <a:lnTo>
                  <a:pt x="292912" y="712965"/>
                </a:lnTo>
                <a:lnTo>
                  <a:pt x="302082" y="719137"/>
                </a:lnTo>
                <a:lnTo>
                  <a:pt x="313309" y="721410"/>
                </a:lnTo>
                <a:lnTo>
                  <a:pt x="890841" y="721410"/>
                </a:lnTo>
                <a:lnTo>
                  <a:pt x="902068" y="719137"/>
                </a:lnTo>
                <a:lnTo>
                  <a:pt x="911237" y="712965"/>
                </a:lnTo>
                <a:lnTo>
                  <a:pt x="917422" y="703795"/>
                </a:lnTo>
                <a:lnTo>
                  <a:pt x="919683" y="692556"/>
                </a:lnTo>
                <a:close/>
              </a:path>
              <a:path w="1204595" h="1204595">
                <a:moveTo>
                  <a:pt x="919683" y="528789"/>
                </a:moveTo>
                <a:lnTo>
                  <a:pt x="917422" y="517563"/>
                </a:lnTo>
                <a:lnTo>
                  <a:pt x="911237" y="508393"/>
                </a:lnTo>
                <a:lnTo>
                  <a:pt x="902068" y="502221"/>
                </a:lnTo>
                <a:lnTo>
                  <a:pt x="890841" y="499948"/>
                </a:lnTo>
                <a:lnTo>
                  <a:pt x="313309" y="499948"/>
                </a:lnTo>
                <a:lnTo>
                  <a:pt x="302082" y="502221"/>
                </a:lnTo>
                <a:lnTo>
                  <a:pt x="292912" y="508393"/>
                </a:lnTo>
                <a:lnTo>
                  <a:pt x="286727" y="517563"/>
                </a:lnTo>
                <a:lnTo>
                  <a:pt x="284467" y="528789"/>
                </a:lnTo>
                <a:lnTo>
                  <a:pt x="286727" y="540016"/>
                </a:lnTo>
                <a:lnTo>
                  <a:pt x="292912" y="549186"/>
                </a:lnTo>
                <a:lnTo>
                  <a:pt x="302082" y="555371"/>
                </a:lnTo>
                <a:lnTo>
                  <a:pt x="313309" y="557631"/>
                </a:lnTo>
                <a:lnTo>
                  <a:pt x="890841" y="557631"/>
                </a:lnTo>
                <a:lnTo>
                  <a:pt x="902068" y="555371"/>
                </a:lnTo>
                <a:lnTo>
                  <a:pt x="911237" y="549186"/>
                </a:lnTo>
                <a:lnTo>
                  <a:pt x="917422" y="540016"/>
                </a:lnTo>
                <a:lnTo>
                  <a:pt x="919683" y="528789"/>
                </a:lnTo>
                <a:close/>
              </a:path>
              <a:path w="1204595" h="1204595">
                <a:moveTo>
                  <a:pt x="1204150" y="602056"/>
                </a:moveTo>
                <a:lnTo>
                  <a:pt x="1202347" y="555078"/>
                </a:lnTo>
                <a:lnTo>
                  <a:pt x="1196987" y="509066"/>
                </a:lnTo>
                <a:lnTo>
                  <a:pt x="1188224" y="464172"/>
                </a:lnTo>
                <a:lnTo>
                  <a:pt x="1176197" y="420535"/>
                </a:lnTo>
                <a:lnTo>
                  <a:pt x="1161034" y="378269"/>
                </a:lnTo>
                <a:lnTo>
                  <a:pt x="1146454" y="345579"/>
                </a:lnTo>
                <a:lnTo>
                  <a:pt x="1146454" y="602056"/>
                </a:lnTo>
                <a:lnTo>
                  <a:pt x="1144435" y="649046"/>
                </a:lnTo>
                <a:lnTo>
                  <a:pt x="1138555" y="694766"/>
                </a:lnTo>
                <a:lnTo>
                  <a:pt x="1128928" y="739317"/>
                </a:lnTo>
                <a:lnTo>
                  <a:pt x="1115733" y="782447"/>
                </a:lnTo>
                <a:lnTo>
                  <a:pt x="1099146" y="823976"/>
                </a:lnTo>
                <a:lnTo>
                  <a:pt x="1079322" y="863765"/>
                </a:lnTo>
                <a:lnTo>
                  <a:pt x="1056424" y="901623"/>
                </a:lnTo>
                <a:lnTo>
                  <a:pt x="1030617" y="937412"/>
                </a:lnTo>
                <a:lnTo>
                  <a:pt x="1002080" y="970940"/>
                </a:lnTo>
                <a:lnTo>
                  <a:pt x="970953" y="1002068"/>
                </a:lnTo>
                <a:lnTo>
                  <a:pt x="937425" y="1030605"/>
                </a:lnTo>
                <a:lnTo>
                  <a:pt x="901636" y="1056411"/>
                </a:lnTo>
                <a:lnTo>
                  <a:pt x="863777" y="1079309"/>
                </a:lnTo>
                <a:lnTo>
                  <a:pt x="824001" y="1099134"/>
                </a:lnTo>
                <a:lnTo>
                  <a:pt x="782459" y="1115733"/>
                </a:lnTo>
                <a:lnTo>
                  <a:pt x="739343" y="1128915"/>
                </a:lnTo>
                <a:lnTo>
                  <a:pt x="694791" y="1138542"/>
                </a:lnTo>
                <a:lnTo>
                  <a:pt x="648982" y="1144435"/>
                </a:lnTo>
                <a:lnTo>
                  <a:pt x="602081" y="1146441"/>
                </a:lnTo>
                <a:lnTo>
                  <a:pt x="555180" y="1144435"/>
                </a:lnTo>
                <a:lnTo>
                  <a:pt x="509371" y="1138542"/>
                </a:lnTo>
                <a:lnTo>
                  <a:pt x="464820" y="1128915"/>
                </a:lnTo>
                <a:lnTo>
                  <a:pt x="421690" y="1115733"/>
                </a:lnTo>
                <a:lnTo>
                  <a:pt x="380161" y="1099134"/>
                </a:lnTo>
                <a:lnTo>
                  <a:pt x="340372" y="1079309"/>
                </a:lnTo>
                <a:lnTo>
                  <a:pt x="302514" y="1056411"/>
                </a:lnTo>
                <a:lnTo>
                  <a:pt x="266738" y="1030605"/>
                </a:lnTo>
                <a:lnTo>
                  <a:pt x="233197" y="1002068"/>
                </a:lnTo>
                <a:lnTo>
                  <a:pt x="202082" y="970940"/>
                </a:lnTo>
                <a:lnTo>
                  <a:pt x="173532" y="937412"/>
                </a:lnTo>
                <a:lnTo>
                  <a:pt x="147726" y="901623"/>
                </a:lnTo>
                <a:lnTo>
                  <a:pt x="124828" y="863765"/>
                </a:lnTo>
                <a:lnTo>
                  <a:pt x="105003" y="823976"/>
                </a:lnTo>
                <a:lnTo>
                  <a:pt x="88417" y="782447"/>
                </a:lnTo>
                <a:lnTo>
                  <a:pt x="75222" y="739317"/>
                </a:lnTo>
                <a:lnTo>
                  <a:pt x="65595" y="694766"/>
                </a:lnTo>
                <a:lnTo>
                  <a:pt x="59702" y="648957"/>
                </a:lnTo>
                <a:lnTo>
                  <a:pt x="57696" y="602056"/>
                </a:lnTo>
                <a:lnTo>
                  <a:pt x="59715" y="555078"/>
                </a:lnTo>
                <a:lnTo>
                  <a:pt x="65595" y="509346"/>
                </a:lnTo>
                <a:lnTo>
                  <a:pt x="75222" y="464794"/>
                </a:lnTo>
                <a:lnTo>
                  <a:pt x="88417" y="421678"/>
                </a:lnTo>
                <a:lnTo>
                  <a:pt x="105003" y="380136"/>
                </a:lnTo>
                <a:lnTo>
                  <a:pt x="124828" y="340360"/>
                </a:lnTo>
                <a:lnTo>
                  <a:pt x="147726" y="302488"/>
                </a:lnTo>
                <a:lnTo>
                  <a:pt x="173532" y="266712"/>
                </a:lnTo>
                <a:lnTo>
                  <a:pt x="202082" y="233172"/>
                </a:lnTo>
                <a:lnTo>
                  <a:pt x="233197" y="202057"/>
                </a:lnTo>
                <a:lnTo>
                  <a:pt x="266738" y="173507"/>
                </a:lnTo>
                <a:lnTo>
                  <a:pt x="302514" y="147701"/>
                </a:lnTo>
                <a:lnTo>
                  <a:pt x="340372" y="124802"/>
                </a:lnTo>
                <a:lnTo>
                  <a:pt x="380161" y="104978"/>
                </a:lnTo>
                <a:lnTo>
                  <a:pt x="421690" y="88392"/>
                </a:lnTo>
                <a:lnTo>
                  <a:pt x="464820" y="75196"/>
                </a:lnTo>
                <a:lnTo>
                  <a:pt x="509371" y="65582"/>
                </a:lnTo>
                <a:lnTo>
                  <a:pt x="555180" y="59677"/>
                </a:lnTo>
                <a:lnTo>
                  <a:pt x="602081" y="57683"/>
                </a:lnTo>
                <a:lnTo>
                  <a:pt x="648982" y="59677"/>
                </a:lnTo>
                <a:lnTo>
                  <a:pt x="694791" y="65582"/>
                </a:lnTo>
                <a:lnTo>
                  <a:pt x="739343" y="75196"/>
                </a:lnTo>
                <a:lnTo>
                  <a:pt x="782459" y="88392"/>
                </a:lnTo>
                <a:lnTo>
                  <a:pt x="824001" y="104978"/>
                </a:lnTo>
                <a:lnTo>
                  <a:pt x="863777" y="124802"/>
                </a:lnTo>
                <a:lnTo>
                  <a:pt x="901636" y="147701"/>
                </a:lnTo>
                <a:lnTo>
                  <a:pt x="937425" y="173507"/>
                </a:lnTo>
                <a:lnTo>
                  <a:pt x="970953" y="202057"/>
                </a:lnTo>
                <a:lnTo>
                  <a:pt x="1002080" y="233172"/>
                </a:lnTo>
                <a:lnTo>
                  <a:pt x="1030617" y="266712"/>
                </a:lnTo>
                <a:lnTo>
                  <a:pt x="1056424" y="302488"/>
                </a:lnTo>
                <a:lnTo>
                  <a:pt x="1079322" y="340360"/>
                </a:lnTo>
                <a:lnTo>
                  <a:pt x="1099146" y="380136"/>
                </a:lnTo>
                <a:lnTo>
                  <a:pt x="1115733" y="421678"/>
                </a:lnTo>
                <a:lnTo>
                  <a:pt x="1128928" y="464794"/>
                </a:lnTo>
                <a:lnTo>
                  <a:pt x="1138555" y="509346"/>
                </a:lnTo>
                <a:lnTo>
                  <a:pt x="1144447" y="555155"/>
                </a:lnTo>
                <a:lnTo>
                  <a:pt x="1146454" y="602056"/>
                </a:lnTo>
                <a:lnTo>
                  <a:pt x="1146454" y="345579"/>
                </a:lnTo>
                <a:lnTo>
                  <a:pt x="1121829" y="298411"/>
                </a:lnTo>
                <a:lnTo>
                  <a:pt x="1098080" y="261112"/>
                </a:lnTo>
                <a:lnTo>
                  <a:pt x="1071714" y="225717"/>
                </a:lnTo>
                <a:lnTo>
                  <a:pt x="1042898" y="192379"/>
                </a:lnTo>
                <a:lnTo>
                  <a:pt x="1011758" y="161239"/>
                </a:lnTo>
                <a:lnTo>
                  <a:pt x="978420" y="132422"/>
                </a:lnTo>
                <a:lnTo>
                  <a:pt x="943025" y="106070"/>
                </a:lnTo>
                <a:lnTo>
                  <a:pt x="905725" y="82308"/>
                </a:lnTo>
                <a:lnTo>
                  <a:pt x="866622" y="61277"/>
                </a:lnTo>
                <a:lnTo>
                  <a:pt x="858545" y="57683"/>
                </a:lnTo>
                <a:lnTo>
                  <a:pt x="825868" y="43116"/>
                </a:lnTo>
                <a:lnTo>
                  <a:pt x="783602" y="27952"/>
                </a:lnTo>
                <a:lnTo>
                  <a:pt x="739965" y="15925"/>
                </a:lnTo>
                <a:lnTo>
                  <a:pt x="695071" y="7162"/>
                </a:lnTo>
                <a:lnTo>
                  <a:pt x="649058" y="1803"/>
                </a:lnTo>
                <a:lnTo>
                  <a:pt x="602081" y="0"/>
                </a:lnTo>
                <a:lnTo>
                  <a:pt x="555091" y="1803"/>
                </a:lnTo>
                <a:lnTo>
                  <a:pt x="509092" y="7162"/>
                </a:lnTo>
                <a:lnTo>
                  <a:pt x="464197" y="15925"/>
                </a:lnTo>
                <a:lnTo>
                  <a:pt x="420547" y="27952"/>
                </a:lnTo>
                <a:lnTo>
                  <a:pt x="378282" y="43116"/>
                </a:lnTo>
                <a:lnTo>
                  <a:pt x="337527" y="61277"/>
                </a:lnTo>
                <a:lnTo>
                  <a:pt x="298437" y="82308"/>
                </a:lnTo>
                <a:lnTo>
                  <a:pt x="261124" y="106070"/>
                </a:lnTo>
                <a:lnTo>
                  <a:pt x="225729" y="132422"/>
                </a:lnTo>
                <a:lnTo>
                  <a:pt x="192405" y="161239"/>
                </a:lnTo>
                <a:lnTo>
                  <a:pt x="161251" y="192379"/>
                </a:lnTo>
                <a:lnTo>
                  <a:pt x="132435" y="225717"/>
                </a:lnTo>
                <a:lnTo>
                  <a:pt x="106083" y="261112"/>
                </a:lnTo>
                <a:lnTo>
                  <a:pt x="82321" y="298411"/>
                </a:lnTo>
                <a:lnTo>
                  <a:pt x="61290" y="337515"/>
                </a:lnTo>
                <a:lnTo>
                  <a:pt x="43129" y="378269"/>
                </a:lnTo>
                <a:lnTo>
                  <a:pt x="27965" y="420535"/>
                </a:lnTo>
                <a:lnTo>
                  <a:pt x="15938" y="464172"/>
                </a:lnTo>
                <a:lnTo>
                  <a:pt x="7175" y="509066"/>
                </a:lnTo>
                <a:lnTo>
                  <a:pt x="1816" y="555155"/>
                </a:lnTo>
                <a:lnTo>
                  <a:pt x="0" y="602056"/>
                </a:lnTo>
                <a:lnTo>
                  <a:pt x="1816" y="649046"/>
                </a:lnTo>
                <a:lnTo>
                  <a:pt x="7175" y="695045"/>
                </a:lnTo>
                <a:lnTo>
                  <a:pt x="15938" y="739940"/>
                </a:lnTo>
                <a:lnTo>
                  <a:pt x="27965" y="783590"/>
                </a:lnTo>
                <a:lnTo>
                  <a:pt x="43129" y="825855"/>
                </a:lnTo>
                <a:lnTo>
                  <a:pt x="61290" y="866597"/>
                </a:lnTo>
                <a:lnTo>
                  <a:pt x="82321" y="905700"/>
                </a:lnTo>
                <a:lnTo>
                  <a:pt x="106083" y="943013"/>
                </a:lnTo>
                <a:lnTo>
                  <a:pt x="132435" y="978395"/>
                </a:lnTo>
                <a:lnTo>
                  <a:pt x="161251" y="1011732"/>
                </a:lnTo>
                <a:lnTo>
                  <a:pt x="192405" y="1042873"/>
                </a:lnTo>
                <a:lnTo>
                  <a:pt x="225729" y="1071689"/>
                </a:lnTo>
                <a:lnTo>
                  <a:pt x="261124" y="1098042"/>
                </a:lnTo>
                <a:lnTo>
                  <a:pt x="298437" y="1121803"/>
                </a:lnTo>
                <a:lnTo>
                  <a:pt x="337527" y="1142834"/>
                </a:lnTo>
                <a:lnTo>
                  <a:pt x="378282" y="1161008"/>
                </a:lnTo>
                <a:lnTo>
                  <a:pt x="420547" y="1176172"/>
                </a:lnTo>
                <a:lnTo>
                  <a:pt x="464197" y="1188199"/>
                </a:lnTo>
                <a:lnTo>
                  <a:pt x="509092" y="1196962"/>
                </a:lnTo>
                <a:lnTo>
                  <a:pt x="555091" y="1202309"/>
                </a:lnTo>
                <a:lnTo>
                  <a:pt x="602081" y="1204125"/>
                </a:lnTo>
                <a:lnTo>
                  <a:pt x="649058" y="1202309"/>
                </a:lnTo>
                <a:lnTo>
                  <a:pt x="695071" y="1196962"/>
                </a:lnTo>
                <a:lnTo>
                  <a:pt x="739965" y="1188199"/>
                </a:lnTo>
                <a:lnTo>
                  <a:pt x="783602" y="1176172"/>
                </a:lnTo>
                <a:lnTo>
                  <a:pt x="825868" y="1161008"/>
                </a:lnTo>
                <a:lnTo>
                  <a:pt x="858532" y="1146441"/>
                </a:lnTo>
                <a:lnTo>
                  <a:pt x="866622" y="1142834"/>
                </a:lnTo>
                <a:lnTo>
                  <a:pt x="905725" y="1121803"/>
                </a:lnTo>
                <a:lnTo>
                  <a:pt x="943025" y="1098042"/>
                </a:lnTo>
                <a:lnTo>
                  <a:pt x="978420" y="1071689"/>
                </a:lnTo>
                <a:lnTo>
                  <a:pt x="1011758" y="1042873"/>
                </a:lnTo>
                <a:lnTo>
                  <a:pt x="1042898" y="1011732"/>
                </a:lnTo>
                <a:lnTo>
                  <a:pt x="1071714" y="978395"/>
                </a:lnTo>
                <a:lnTo>
                  <a:pt x="1098080" y="943013"/>
                </a:lnTo>
                <a:lnTo>
                  <a:pt x="1121829" y="905700"/>
                </a:lnTo>
                <a:lnTo>
                  <a:pt x="1142860" y="866597"/>
                </a:lnTo>
                <a:lnTo>
                  <a:pt x="1161034" y="825855"/>
                </a:lnTo>
                <a:lnTo>
                  <a:pt x="1176197" y="783590"/>
                </a:lnTo>
                <a:lnTo>
                  <a:pt x="1188224" y="739940"/>
                </a:lnTo>
                <a:lnTo>
                  <a:pt x="1196987" y="695045"/>
                </a:lnTo>
                <a:lnTo>
                  <a:pt x="1202347" y="648957"/>
                </a:lnTo>
                <a:lnTo>
                  <a:pt x="1204150" y="602056"/>
                </a:lnTo>
                <a:close/>
              </a:path>
            </a:pathLst>
          </a:custGeom>
          <a:solidFill>
            <a:srgbClr val="255E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920"/>
              </a:lnSpc>
            </a:pPr>
            <a:fld id="{81D60167-4931-47E6-BA6A-407CBD079E47}" type="slidenum">
              <a:rPr spc="10" dirty="0"/>
              <a:t>2</a:t>
            </a:fld>
            <a:endParaRPr spc="1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5642" y="2969204"/>
            <a:ext cx="3244215" cy="9836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1155" marR="5080" indent="-339090">
              <a:lnSpc>
                <a:spcPct val="100000"/>
              </a:lnSpc>
              <a:spcBef>
                <a:spcPts val="90"/>
              </a:spcBef>
            </a:pPr>
            <a:r>
              <a:rPr sz="3150" b="1" spc="-10" dirty="0">
                <a:solidFill>
                  <a:srgbClr val="255E9F"/>
                </a:solidFill>
                <a:latin typeface="Gotham Pro Black"/>
                <a:cs typeface="Gotham Pro Black"/>
              </a:rPr>
              <a:t>ВИРТУАЛЬНАЯ  РЕАЛЬНОСТЬ</a:t>
            </a:r>
            <a:endParaRPr sz="3150">
              <a:latin typeface="Gotham Pro Black"/>
              <a:cs typeface="Gotham Pro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28357" y="8918803"/>
            <a:ext cx="2905125" cy="504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150" b="1" spc="-10" dirty="0">
                <a:solidFill>
                  <a:srgbClr val="255E9F"/>
                </a:solidFill>
                <a:latin typeface="Gotham Pro Black"/>
                <a:cs typeface="Gotham Pro Black"/>
              </a:rPr>
              <a:t>РЕАЛЬНОСТЬ</a:t>
            </a:r>
            <a:endParaRPr sz="3150">
              <a:latin typeface="Gotham Pro Black"/>
              <a:cs typeface="Gotham Pro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471694" y="919982"/>
            <a:ext cx="1084580" cy="1063625"/>
          </a:xfrm>
          <a:custGeom>
            <a:avLst/>
            <a:gdLst/>
            <a:ahLst/>
            <a:cxnLst/>
            <a:rect l="l" t="t" r="r" b="b"/>
            <a:pathLst>
              <a:path w="1084580" h="1063625">
                <a:moveTo>
                  <a:pt x="1084061" y="0"/>
                </a:moveTo>
                <a:lnTo>
                  <a:pt x="0" y="0"/>
                </a:lnTo>
                <a:lnTo>
                  <a:pt x="0" y="1063433"/>
                </a:lnTo>
                <a:lnTo>
                  <a:pt x="1084061" y="1063433"/>
                </a:lnTo>
                <a:lnTo>
                  <a:pt x="1084061" y="0"/>
                </a:lnTo>
                <a:close/>
              </a:path>
            </a:pathLst>
          </a:custGeom>
          <a:solidFill>
            <a:srgbClr val="255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19982"/>
            <a:ext cx="12847955" cy="1063625"/>
          </a:xfrm>
          <a:custGeom>
            <a:avLst/>
            <a:gdLst/>
            <a:ahLst/>
            <a:cxnLst/>
            <a:rect l="l" t="t" r="r" b="b"/>
            <a:pathLst>
              <a:path w="12847955" h="1063625">
                <a:moveTo>
                  <a:pt x="12847828" y="0"/>
                </a:moveTo>
                <a:lnTo>
                  <a:pt x="0" y="0"/>
                </a:lnTo>
                <a:lnTo>
                  <a:pt x="0" y="1063433"/>
                </a:lnTo>
                <a:lnTo>
                  <a:pt x="12847828" y="1063433"/>
                </a:lnTo>
                <a:lnTo>
                  <a:pt x="12847828" y="0"/>
                </a:lnTo>
                <a:close/>
              </a:path>
            </a:pathLst>
          </a:custGeom>
          <a:solidFill>
            <a:srgbClr val="255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111098" y="919982"/>
            <a:ext cx="1084580" cy="1063625"/>
          </a:xfrm>
          <a:custGeom>
            <a:avLst/>
            <a:gdLst/>
            <a:ahLst/>
            <a:cxnLst/>
            <a:rect l="l" t="t" r="r" b="b"/>
            <a:pathLst>
              <a:path w="1084580" h="1063625">
                <a:moveTo>
                  <a:pt x="1084061" y="0"/>
                </a:moveTo>
                <a:lnTo>
                  <a:pt x="0" y="0"/>
                </a:lnTo>
                <a:lnTo>
                  <a:pt x="0" y="1063433"/>
                </a:lnTo>
                <a:lnTo>
                  <a:pt x="1084061" y="1063433"/>
                </a:lnTo>
                <a:lnTo>
                  <a:pt x="1084061" y="0"/>
                </a:lnTo>
                <a:close/>
              </a:path>
            </a:pathLst>
          </a:custGeom>
          <a:solidFill>
            <a:srgbClr val="255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832281" y="919982"/>
            <a:ext cx="1084580" cy="1063625"/>
          </a:xfrm>
          <a:custGeom>
            <a:avLst/>
            <a:gdLst/>
            <a:ahLst/>
            <a:cxnLst/>
            <a:rect l="l" t="t" r="r" b="b"/>
            <a:pathLst>
              <a:path w="1084580" h="1063625">
                <a:moveTo>
                  <a:pt x="1084061" y="0"/>
                </a:moveTo>
                <a:lnTo>
                  <a:pt x="0" y="0"/>
                </a:lnTo>
                <a:lnTo>
                  <a:pt x="0" y="1063433"/>
                </a:lnTo>
                <a:lnTo>
                  <a:pt x="1084061" y="1063433"/>
                </a:lnTo>
                <a:lnTo>
                  <a:pt x="1084061" y="0"/>
                </a:lnTo>
                <a:close/>
              </a:path>
            </a:pathLst>
          </a:custGeom>
          <a:solidFill>
            <a:srgbClr val="EAED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96994" y="999653"/>
            <a:ext cx="5959475" cy="8166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КРУГИ</a:t>
            </a:r>
            <a:r>
              <a:rPr spc="-55" dirty="0"/>
              <a:t> </a:t>
            </a:r>
            <a:r>
              <a:rPr spc="20" dirty="0"/>
              <a:t>ВЛИЯНИЯ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36395" y="2621661"/>
            <a:ext cx="8005431" cy="800543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538842" y="6337783"/>
            <a:ext cx="2033270" cy="504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150" b="1" spc="-10" dirty="0">
                <a:solidFill>
                  <a:srgbClr val="255E9F"/>
                </a:solidFill>
                <a:latin typeface="Gotham Pro Black"/>
                <a:cs typeface="Gotham Pro Black"/>
              </a:rPr>
              <a:t>РЕБЕНОК</a:t>
            </a:r>
            <a:endParaRPr sz="3150">
              <a:latin typeface="Gotham Pro Black"/>
              <a:cs typeface="Gotham Pro Blac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070106" y="3978977"/>
            <a:ext cx="3472179" cy="6216015"/>
            <a:chOff x="9070106" y="3978977"/>
            <a:chExt cx="3472179" cy="6216015"/>
          </a:xfrm>
        </p:grpSpPr>
        <p:sp>
          <p:nvSpPr>
            <p:cNvPr id="12" name="object 12"/>
            <p:cNvSpPr/>
            <p:nvPr/>
          </p:nvSpPr>
          <p:spPr>
            <a:xfrm>
              <a:off x="9440286" y="3994852"/>
              <a:ext cx="2096135" cy="1834514"/>
            </a:xfrm>
            <a:custGeom>
              <a:avLst/>
              <a:gdLst/>
              <a:ahLst/>
              <a:cxnLst/>
              <a:rect l="l" t="t" r="r" b="b"/>
              <a:pathLst>
                <a:path w="2096134" h="1834514">
                  <a:moveTo>
                    <a:pt x="2095779" y="0"/>
                  </a:moveTo>
                  <a:lnTo>
                    <a:pt x="0" y="1834425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40286" y="3994852"/>
              <a:ext cx="2096135" cy="1834514"/>
            </a:xfrm>
            <a:custGeom>
              <a:avLst/>
              <a:gdLst/>
              <a:ahLst/>
              <a:cxnLst/>
              <a:rect l="l" t="t" r="r" b="b"/>
              <a:pathLst>
                <a:path w="2096134" h="1834514">
                  <a:moveTo>
                    <a:pt x="0" y="1834425"/>
                  </a:moveTo>
                  <a:lnTo>
                    <a:pt x="2095779" y="0"/>
                  </a:lnTo>
                </a:path>
              </a:pathLst>
            </a:custGeom>
            <a:ln w="31412">
              <a:solidFill>
                <a:srgbClr val="255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40321" y="6735213"/>
              <a:ext cx="2786380" cy="257175"/>
            </a:xfrm>
            <a:custGeom>
              <a:avLst/>
              <a:gdLst/>
              <a:ahLst/>
              <a:cxnLst/>
              <a:rect l="l" t="t" r="r" b="b"/>
              <a:pathLst>
                <a:path w="2786379" h="257175">
                  <a:moveTo>
                    <a:pt x="0" y="0"/>
                  </a:moveTo>
                  <a:lnTo>
                    <a:pt x="2785799" y="257049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740321" y="6735213"/>
              <a:ext cx="2786380" cy="257175"/>
            </a:xfrm>
            <a:custGeom>
              <a:avLst/>
              <a:gdLst/>
              <a:ahLst/>
              <a:cxnLst/>
              <a:rect l="l" t="t" r="r" b="b"/>
              <a:pathLst>
                <a:path w="2786379" h="257175">
                  <a:moveTo>
                    <a:pt x="0" y="0"/>
                  </a:moveTo>
                  <a:lnTo>
                    <a:pt x="2785799" y="257049"/>
                  </a:lnTo>
                </a:path>
              </a:pathLst>
            </a:custGeom>
            <a:ln w="31412">
              <a:solidFill>
                <a:srgbClr val="255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085981" y="7699883"/>
              <a:ext cx="1261110" cy="2479675"/>
            </a:xfrm>
            <a:custGeom>
              <a:avLst/>
              <a:gdLst/>
              <a:ahLst/>
              <a:cxnLst/>
              <a:rect l="l" t="t" r="r" b="b"/>
              <a:pathLst>
                <a:path w="1261109" h="2479675">
                  <a:moveTo>
                    <a:pt x="0" y="0"/>
                  </a:moveTo>
                  <a:lnTo>
                    <a:pt x="1260600" y="247917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085981" y="7699883"/>
              <a:ext cx="1261110" cy="2479675"/>
            </a:xfrm>
            <a:custGeom>
              <a:avLst/>
              <a:gdLst/>
              <a:ahLst/>
              <a:cxnLst/>
              <a:rect l="l" t="t" r="r" b="b"/>
              <a:pathLst>
                <a:path w="1261109" h="2479675">
                  <a:moveTo>
                    <a:pt x="0" y="0"/>
                  </a:moveTo>
                  <a:lnTo>
                    <a:pt x="1260600" y="2479170"/>
                  </a:lnTo>
                </a:path>
              </a:pathLst>
            </a:custGeom>
            <a:ln w="31412">
              <a:solidFill>
                <a:srgbClr val="255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 rot="10620000">
            <a:off x="8263069" y="4403271"/>
            <a:ext cx="386334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15" dirty="0">
                <a:solidFill>
                  <a:srgbClr val="255E9F"/>
                </a:solidFill>
                <a:latin typeface="Gotham Pro"/>
                <a:cs typeface="Gotham Pro"/>
              </a:rPr>
              <a:t>С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19" name="object 19"/>
          <p:cNvSpPr txBox="1"/>
          <p:nvPr/>
        </p:nvSpPr>
        <p:spPr>
          <a:xfrm rot="10200000">
            <a:off x="8006529" y="4427532"/>
            <a:ext cx="408715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20" dirty="0">
                <a:solidFill>
                  <a:srgbClr val="255E9F"/>
                </a:solidFill>
                <a:latin typeface="Gotham Pro"/>
                <a:cs typeface="Gotham Pro"/>
              </a:rPr>
              <a:t>О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20" name="object 20"/>
          <p:cNvSpPr txBox="1"/>
          <p:nvPr/>
        </p:nvSpPr>
        <p:spPr>
          <a:xfrm rot="9780000">
            <a:off x="7767855" y="4482401"/>
            <a:ext cx="393710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20" dirty="0">
                <a:solidFill>
                  <a:srgbClr val="255E9F"/>
                </a:solidFill>
                <a:latin typeface="Gotham Pro"/>
                <a:cs typeface="Gotham Pro"/>
              </a:rPr>
              <a:t>Ц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21" name="object 21"/>
          <p:cNvSpPr txBox="1"/>
          <p:nvPr/>
        </p:nvSpPr>
        <p:spPr>
          <a:xfrm rot="9420000">
            <a:off x="7543487" y="4562178"/>
            <a:ext cx="390576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20" dirty="0">
                <a:solidFill>
                  <a:srgbClr val="255E9F"/>
                </a:solidFill>
                <a:latin typeface="Gotham Pro"/>
                <a:cs typeface="Gotham Pro"/>
              </a:rPr>
              <a:t>И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22" name="object 22"/>
          <p:cNvSpPr txBox="1"/>
          <p:nvPr/>
        </p:nvSpPr>
        <p:spPr>
          <a:xfrm rot="9000000">
            <a:off x="7323800" y="4668894"/>
            <a:ext cx="394896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20" dirty="0">
                <a:solidFill>
                  <a:srgbClr val="255E9F"/>
                </a:solidFill>
                <a:latin typeface="Gotham Pro"/>
                <a:cs typeface="Gotham Pro"/>
              </a:rPr>
              <a:t>А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23" name="object 23"/>
          <p:cNvSpPr txBox="1"/>
          <p:nvPr/>
        </p:nvSpPr>
        <p:spPr>
          <a:xfrm rot="8580000">
            <a:off x="7123672" y="4799537"/>
            <a:ext cx="390576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20" dirty="0">
                <a:solidFill>
                  <a:srgbClr val="255E9F"/>
                </a:solidFill>
                <a:latin typeface="Gotham Pro"/>
                <a:cs typeface="Gotham Pro"/>
              </a:rPr>
              <a:t>Л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24" name="object 24"/>
          <p:cNvSpPr txBox="1"/>
          <p:nvPr/>
        </p:nvSpPr>
        <p:spPr>
          <a:xfrm rot="8220000">
            <a:off x="6958801" y="4940782"/>
            <a:ext cx="374822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15" dirty="0">
                <a:solidFill>
                  <a:srgbClr val="255E9F"/>
                </a:solidFill>
                <a:latin typeface="Gotham Pro"/>
                <a:cs typeface="Gotham Pro"/>
              </a:rPr>
              <a:t>Ь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25" name="object 25"/>
          <p:cNvSpPr txBox="1"/>
          <p:nvPr/>
        </p:nvSpPr>
        <p:spPr>
          <a:xfrm rot="7860000">
            <a:off x="6795213" y="5099274"/>
            <a:ext cx="389411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20" dirty="0">
                <a:solidFill>
                  <a:srgbClr val="255E9F"/>
                </a:solidFill>
                <a:latin typeface="Gotham Pro"/>
                <a:cs typeface="Gotham Pro"/>
              </a:rPr>
              <a:t>Н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26" name="object 26"/>
          <p:cNvSpPr txBox="1"/>
          <p:nvPr/>
        </p:nvSpPr>
        <p:spPr>
          <a:xfrm rot="7440000">
            <a:off x="6612024" y="5310125"/>
            <a:ext cx="428434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25" dirty="0">
                <a:solidFill>
                  <a:srgbClr val="255E9F"/>
                </a:solidFill>
                <a:latin typeface="Gotham Pro"/>
                <a:cs typeface="Gotham Pro"/>
              </a:rPr>
              <a:t>Ы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27" name="object 27"/>
          <p:cNvSpPr txBox="1"/>
          <p:nvPr/>
        </p:nvSpPr>
        <p:spPr>
          <a:xfrm rot="7020000">
            <a:off x="6511362" y="5527250"/>
            <a:ext cx="371963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15" dirty="0">
                <a:solidFill>
                  <a:srgbClr val="255E9F"/>
                </a:solidFill>
                <a:latin typeface="Gotham Pro"/>
                <a:cs typeface="Gotham Pro"/>
              </a:rPr>
              <a:t>Е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28" name="object 28"/>
          <p:cNvSpPr txBox="1"/>
          <p:nvPr/>
        </p:nvSpPr>
        <p:spPr>
          <a:xfrm rot="6480000">
            <a:off x="6383909" y="5814430"/>
            <a:ext cx="385191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15" dirty="0">
                <a:solidFill>
                  <a:srgbClr val="255E9F"/>
                </a:solidFill>
                <a:latin typeface="Gotham Pro"/>
                <a:cs typeface="Gotham Pro"/>
              </a:rPr>
              <a:t>С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29" name="object 29"/>
          <p:cNvSpPr txBox="1"/>
          <p:nvPr/>
        </p:nvSpPr>
        <p:spPr>
          <a:xfrm rot="6120000">
            <a:off x="6332052" y="6025079"/>
            <a:ext cx="372673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15" dirty="0">
                <a:solidFill>
                  <a:srgbClr val="255E9F"/>
                </a:solidFill>
                <a:latin typeface="Gotham Pro"/>
                <a:cs typeface="Gotham Pro"/>
              </a:rPr>
              <a:t>Е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30" name="object 30"/>
          <p:cNvSpPr txBox="1"/>
          <p:nvPr/>
        </p:nvSpPr>
        <p:spPr>
          <a:xfrm rot="5760000">
            <a:off x="6299630" y="6226594"/>
            <a:ext cx="369849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15" dirty="0">
                <a:solidFill>
                  <a:srgbClr val="255E9F"/>
                </a:solidFill>
                <a:latin typeface="Gotham Pro"/>
                <a:cs typeface="Gotham Pro"/>
              </a:rPr>
              <a:t>Т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85407" y="6465975"/>
            <a:ext cx="370205" cy="2686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840"/>
              </a:lnSpc>
            </a:pPr>
            <a:r>
              <a:rPr sz="2400" b="1" dirty="0">
                <a:solidFill>
                  <a:srgbClr val="255E9F"/>
                </a:solidFill>
                <a:latin typeface="Gotham Pro"/>
                <a:cs typeface="Gotham Pro"/>
              </a:rPr>
              <a:t>И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32" name="object 32"/>
          <p:cNvSpPr txBox="1"/>
          <p:nvPr/>
        </p:nvSpPr>
        <p:spPr>
          <a:xfrm rot="4920000">
            <a:off x="6316116" y="6727670"/>
            <a:ext cx="340078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10" dirty="0">
                <a:solidFill>
                  <a:srgbClr val="255E9F"/>
                </a:solidFill>
                <a:latin typeface="Gotham Pro"/>
                <a:cs typeface="Gotham Pro"/>
              </a:rPr>
              <a:t>(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33" name="object 33"/>
          <p:cNvSpPr txBox="1"/>
          <p:nvPr/>
        </p:nvSpPr>
        <p:spPr>
          <a:xfrm rot="4620000">
            <a:off x="6324112" y="6907345"/>
            <a:ext cx="384812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15" dirty="0">
                <a:solidFill>
                  <a:srgbClr val="255E9F"/>
                </a:solidFill>
                <a:latin typeface="Gotham Pro"/>
                <a:cs typeface="Gotham Pro"/>
              </a:rPr>
              <a:t>Ч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34" name="object 34"/>
          <p:cNvSpPr txBox="1"/>
          <p:nvPr/>
        </p:nvSpPr>
        <p:spPr>
          <a:xfrm rot="4260000">
            <a:off x="6381837" y="7134437"/>
            <a:ext cx="394500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20" dirty="0">
                <a:solidFill>
                  <a:srgbClr val="255E9F"/>
                </a:solidFill>
                <a:latin typeface="Gotham Pro"/>
                <a:cs typeface="Gotham Pro"/>
              </a:rPr>
              <a:t>А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35" name="object 35"/>
          <p:cNvSpPr txBox="1"/>
          <p:nvPr/>
        </p:nvSpPr>
        <p:spPr>
          <a:xfrm rot="3900000">
            <a:off x="6478003" y="7341699"/>
            <a:ext cx="368109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15" dirty="0">
                <a:solidFill>
                  <a:srgbClr val="255E9F"/>
                </a:solidFill>
                <a:latin typeface="Gotham Pro"/>
                <a:cs typeface="Gotham Pro"/>
              </a:rPr>
              <a:t>Т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36" name="object 36"/>
          <p:cNvSpPr txBox="1"/>
          <p:nvPr/>
        </p:nvSpPr>
        <p:spPr>
          <a:xfrm rot="3480000">
            <a:off x="6566627" y="7560818"/>
            <a:ext cx="427994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25" dirty="0">
                <a:solidFill>
                  <a:srgbClr val="255E9F"/>
                </a:solidFill>
                <a:latin typeface="Gotham Pro"/>
                <a:cs typeface="Gotham Pro"/>
              </a:rPr>
              <a:t>Ы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37" name="object 37"/>
          <p:cNvSpPr txBox="1"/>
          <p:nvPr/>
        </p:nvSpPr>
        <p:spPr>
          <a:xfrm rot="3120000">
            <a:off x="6735993" y="7739699"/>
            <a:ext cx="338235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10" dirty="0">
                <a:solidFill>
                  <a:srgbClr val="255E9F"/>
                </a:solidFill>
                <a:latin typeface="Gotham Pro"/>
                <a:cs typeface="Gotham Pro"/>
              </a:rPr>
              <a:t>)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423890" y="6466748"/>
            <a:ext cx="369570" cy="2559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870"/>
              </a:lnSpc>
            </a:pPr>
            <a:r>
              <a:rPr sz="2400" b="1" dirty="0">
                <a:solidFill>
                  <a:srgbClr val="255E9F"/>
                </a:solidFill>
                <a:latin typeface="Gotham Pro"/>
                <a:cs typeface="Gotham Pro"/>
              </a:rPr>
              <a:t>К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39" name="object 39"/>
          <p:cNvSpPr txBox="1"/>
          <p:nvPr/>
        </p:nvSpPr>
        <p:spPr>
          <a:xfrm rot="15780000">
            <a:off x="10401158" y="6213870"/>
            <a:ext cx="383300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15" dirty="0">
                <a:solidFill>
                  <a:srgbClr val="255E9F"/>
                </a:solidFill>
                <a:latin typeface="Gotham Pro"/>
                <a:cs typeface="Gotham Pro"/>
              </a:rPr>
              <a:t>У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40" name="object 40"/>
          <p:cNvSpPr txBox="1"/>
          <p:nvPr/>
        </p:nvSpPr>
        <p:spPr>
          <a:xfrm rot="15360000">
            <a:off x="10342585" y="5969368"/>
            <a:ext cx="408715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20" dirty="0">
                <a:solidFill>
                  <a:srgbClr val="255E9F"/>
                </a:solidFill>
                <a:latin typeface="Gotham Pro"/>
                <a:cs typeface="Gotham Pro"/>
              </a:rPr>
              <a:t>М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41" name="object 41"/>
          <p:cNvSpPr txBox="1"/>
          <p:nvPr/>
        </p:nvSpPr>
        <p:spPr>
          <a:xfrm rot="14940000">
            <a:off x="10275326" y="5727069"/>
            <a:ext cx="389799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20" dirty="0">
                <a:solidFill>
                  <a:srgbClr val="255E9F"/>
                </a:solidFill>
                <a:latin typeface="Gotham Pro"/>
                <a:cs typeface="Gotham Pro"/>
              </a:rPr>
              <a:t>И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42" name="object 42"/>
          <p:cNvSpPr txBox="1"/>
          <p:nvPr/>
        </p:nvSpPr>
        <p:spPr>
          <a:xfrm rot="14580000">
            <a:off x="10193051" y="5523792"/>
            <a:ext cx="371963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15" dirty="0">
                <a:solidFill>
                  <a:srgbClr val="255E9F"/>
                </a:solidFill>
                <a:latin typeface="Gotham Pro"/>
                <a:cs typeface="Gotham Pro"/>
              </a:rPr>
              <a:t>Р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43" name="object 43"/>
          <p:cNvSpPr txBox="1"/>
          <p:nvPr/>
        </p:nvSpPr>
        <p:spPr>
          <a:xfrm rot="14160000">
            <a:off x="10035756" y="5306365"/>
            <a:ext cx="428434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25" dirty="0">
                <a:solidFill>
                  <a:srgbClr val="255E9F"/>
                </a:solidFill>
                <a:latin typeface="Gotham Pro"/>
                <a:cs typeface="Gotham Pro"/>
              </a:rPr>
              <a:t>Ы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44" name="object 44"/>
          <p:cNvSpPr txBox="1"/>
          <p:nvPr/>
        </p:nvSpPr>
        <p:spPr>
          <a:xfrm rot="19140000">
            <a:off x="9705026" y="8030328"/>
            <a:ext cx="389799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20" dirty="0">
                <a:solidFill>
                  <a:srgbClr val="255E9F"/>
                </a:solidFill>
                <a:latin typeface="Gotham Pro"/>
                <a:cs typeface="Gotham Pro"/>
              </a:rPr>
              <a:t>Д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45" name="object 45"/>
          <p:cNvSpPr txBox="1"/>
          <p:nvPr/>
        </p:nvSpPr>
        <p:spPr>
          <a:xfrm rot="18780000">
            <a:off x="9873818" y="7874790"/>
            <a:ext cx="372317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15" dirty="0">
                <a:solidFill>
                  <a:srgbClr val="255E9F"/>
                </a:solidFill>
                <a:latin typeface="Gotham Pro"/>
                <a:cs typeface="Gotham Pro"/>
              </a:rPr>
              <a:t>Р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46" name="object 46"/>
          <p:cNvSpPr txBox="1"/>
          <p:nvPr/>
        </p:nvSpPr>
        <p:spPr>
          <a:xfrm rot="18420000">
            <a:off x="10006833" y="7707128"/>
            <a:ext cx="384054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15" dirty="0">
                <a:solidFill>
                  <a:srgbClr val="255E9F"/>
                </a:solidFill>
                <a:latin typeface="Gotham Pro"/>
                <a:cs typeface="Gotham Pro"/>
              </a:rPr>
              <a:t>У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47" name="object 47"/>
          <p:cNvSpPr txBox="1"/>
          <p:nvPr/>
        </p:nvSpPr>
        <p:spPr>
          <a:xfrm rot="18060000">
            <a:off x="10133374" y="7527896"/>
            <a:ext cx="369849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15" dirty="0">
                <a:solidFill>
                  <a:srgbClr val="255E9F"/>
                </a:solidFill>
                <a:latin typeface="Gotham Pro"/>
                <a:cs typeface="Gotham Pro"/>
              </a:rPr>
              <a:t>З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48" name="object 48"/>
          <p:cNvSpPr txBox="1"/>
          <p:nvPr/>
        </p:nvSpPr>
        <p:spPr>
          <a:xfrm rot="17760000">
            <a:off x="10226763" y="7345186"/>
            <a:ext cx="375907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15" dirty="0">
                <a:solidFill>
                  <a:srgbClr val="255E9F"/>
                </a:solidFill>
                <a:latin typeface="Gotham Pro"/>
                <a:cs typeface="Gotham Pro"/>
              </a:rPr>
              <a:t>Ь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49" name="object 49"/>
          <p:cNvSpPr txBox="1"/>
          <p:nvPr/>
        </p:nvSpPr>
        <p:spPr>
          <a:xfrm rot="17400000">
            <a:off x="10304099" y="7143814"/>
            <a:ext cx="384054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15" dirty="0">
                <a:solidFill>
                  <a:srgbClr val="255E9F"/>
                </a:solidFill>
                <a:latin typeface="Gotham Pro"/>
                <a:cs typeface="Gotham Pro"/>
              </a:rPr>
              <a:t>Я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50" name="object 50"/>
          <p:cNvSpPr txBox="1"/>
          <p:nvPr/>
        </p:nvSpPr>
        <p:spPr>
          <a:xfrm rot="480000">
            <a:off x="8028067" y="8515021"/>
            <a:ext cx="386334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15" dirty="0">
                <a:solidFill>
                  <a:srgbClr val="255E9F"/>
                </a:solidFill>
                <a:latin typeface="Gotham Pro"/>
                <a:cs typeface="Gotham Pro"/>
              </a:rPr>
              <a:t>С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51" name="object 51"/>
          <p:cNvSpPr txBox="1"/>
          <p:nvPr/>
        </p:nvSpPr>
        <p:spPr>
          <a:xfrm rot="120000">
            <a:off x="8251386" y="8536983"/>
            <a:ext cx="374103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15" dirty="0">
                <a:solidFill>
                  <a:srgbClr val="255E9F"/>
                </a:solidFill>
                <a:latin typeface="Gotham Pro"/>
                <a:cs typeface="Gotham Pro"/>
              </a:rPr>
              <a:t>Е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52" name="object 52"/>
          <p:cNvSpPr txBox="1"/>
          <p:nvPr/>
        </p:nvSpPr>
        <p:spPr>
          <a:xfrm rot="21420000">
            <a:off x="8471036" y="8534794"/>
            <a:ext cx="411643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20" dirty="0">
                <a:solidFill>
                  <a:srgbClr val="255E9F"/>
                </a:solidFill>
                <a:latin typeface="Gotham Pro"/>
                <a:cs typeface="Gotham Pro"/>
              </a:rPr>
              <a:t>М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53" name="object 53"/>
          <p:cNvSpPr txBox="1"/>
          <p:nvPr/>
        </p:nvSpPr>
        <p:spPr>
          <a:xfrm rot="21000000">
            <a:off x="8727779" y="8505127"/>
            <a:ext cx="374103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15" dirty="0">
                <a:solidFill>
                  <a:srgbClr val="255E9F"/>
                </a:solidFill>
                <a:latin typeface="Gotham Pro"/>
                <a:cs typeface="Gotham Pro"/>
              </a:rPr>
              <a:t>Ь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54" name="object 54"/>
          <p:cNvSpPr txBox="1"/>
          <p:nvPr/>
        </p:nvSpPr>
        <p:spPr>
          <a:xfrm rot="20640000">
            <a:off x="8935284" y="8454651"/>
            <a:ext cx="382173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15" dirty="0">
                <a:solidFill>
                  <a:srgbClr val="255E9F"/>
                </a:solidFill>
                <a:latin typeface="Gotham Pro"/>
                <a:cs typeface="Gotham Pro"/>
              </a:rPr>
              <a:t>Я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55" name="object 55"/>
          <p:cNvSpPr txBox="1"/>
          <p:nvPr/>
        </p:nvSpPr>
        <p:spPr>
          <a:xfrm rot="240000">
            <a:off x="8035398" y="9843407"/>
            <a:ext cx="467493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30" dirty="0">
                <a:solidFill>
                  <a:srgbClr val="255E9B"/>
                </a:solidFill>
                <a:latin typeface="Gotham Pro"/>
                <a:cs typeface="Gotham Pro"/>
              </a:rPr>
              <a:t>Ш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430374" y="9804437"/>
            <a:ext cx="252729" cy="3956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b="1" spc="15" dirty="0">
                <a:solidFill>
                  <a:srgbClr val="255E9B"/>
                </a:solidFill>
                <a:latin typeface="Gotham Pro"/>
                <a:cs typeface="Gotham Pro"/>
              </a:rPr>
              <a:t>К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57" name="object 57"/>
          <p:cNvSpPr txBox="1"/>
          <p:nvPr/>
        </p:nvSpPr>
        <p:spPr>
          <a:xfrm rot="21360000">
            <a:off x="8597586" y="9843792"/>
            <a:ext cx="406640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20" dirty="0">
                <a:solidFill>
                  <a:srgbClr val="255E9B"/>
                </a:solidFill>
                <a:latin typeface="Gotham Pro"/>
                <a:cs typeface="Gotham Pro"/>
              </a:rPr>
              <a:t>О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58" name="object 58"/>
          <p:cNvSpPr txBox="1"/>
          <p:nvPr/>
        </p:nvSpPr>
        <p:spPr>
          <a:xfrm rot="21120000">
            <a:off x="8853532" y="9815416"/>
            <a:ext cx="390187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20" dirty="0">
                <a:solidFill>
                  <a:srgbClr val="255E9B"/>
                </a:solidFill>
                <a:latin typeface="Gotham Pro"/>
                <a:cs typeface="Gotham Pro"/>
              </a:rPr>
              <a:t>Л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59" name="object 59"/>
          <p:cNvSpPr txBox="1"/>
          <p:nvPr/>
        </p:nvSpPr>
        <p:spPr>
          <a:xfrm rot="20880000">
            <a:off x="9086699" y="9770987"/>
            <a:ext cx="395690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20" dirty="0">
                <a:solidFill>
                  <a:srgbClr val="255E9B"/>
                </a:solidFill>
                <a:latin typeface="Gotham Pro"/>
                <a:cs typeface="Gotham Pro"/>
              </a:rPr>
              <a:t>А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60" name="object 60"/>
          <p:cNvSpPr txBox="1"/>
          <p:nvPr/>
        </p:nvSpPr>
        <p:spPr>
          <a:xfrm rot="19740000">
            <a:off x="10164951" y="9369297"/>
            <a:ext cx="346808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5"/>
              </a:lnSpc>
            </a:pPr>
            <a:r>
              <a:rPr sz="2150" b="1" spc="-5" dirty="0">
                <a:solidFill>
                  <a:srgbClr val="255E9B"/>
                </a:solidFill>
                <a:latin typeface="Gotham Pro"/>
                <a:cs typeface="Gotham Pro"/>
              </a:rPr>
              <a:t>Д</a:t>
            </a:r>
            <a:endParaRPr sz="2150">
              <a:latin typeface="Gotham Pro"/>
              <a:cs typeface="Gotham Pro"/>
            </a:endParaRPr>
          </a:p>
        </p:txBody>
      </p:sp>
      <p:sp>
        <p:nvSpPr>
          <p:cNvPr id="61" name="object 61"/>
          <p:cNvSpPr txBox="1"/>
          <p:nvPr/>
        </p:nvSpPr>
        <p:spPr>
          <a:xfrm rot="19500000">
            <a:off x="10342090" y="9246346"/>
            <a:ext cx="359738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5"/>
              </a:lnSpc>
            </a:pPr>
            <a:r>
              <a:rPr sz="2150" b="1" spc="-10" dirty="0">
                <a:solidFill>
                  <a:srgbClr val="255E9B"/>
                </a:solidFill>
                <a:latin typeface="Gotham Pro"/>
                <a:cs typeface="Gotham Pro"/>
              </a:rPr>
              <a:t>О</a:t>
            </a:r>
            <a:endParaRPr sz="2150">
              <a:latin typeface="Gotham Pro"/>
              <a:cs typeface="Gotham Pro"/>
            </a:endParaRPr>
          </a:p>
        </p:txBody>
      </p:sp>
      <p:sp>
        <p:nvSpPr>
          <p:cNvPr id="62" name="object 62"/>
          <p:cNvSpPr txBox="1"/>
          <p:nvPr/>
        </p:nvSpPr>
        <p:spPr>
          <a:xfrm rot="19260000">
            <a:off x="10524799" y="9112777"/>
            <a:ext cx="342144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5"/>
              </a:lnSpc>
            </a:pPr>
            <a:r>
              <a:rPr sz="2150" b="1" spc="-5" dirty="0">
                <a:solidFill>
                  <a:srgbClr val="255E9B"/>
                </a:solidFill>
                <a:latin typeface="Gotham Pro"/>
                <a:cs typeface="Gotham Pro"/>
              </a:rPr>
              <a:t>П</a:t>
            </a:r>
            <a:endParaRPr sz="2150">
              <a:latin typeface="Gotham Pro"/>
              <a:cs typeface="Gotham Pro"/>
            </a:endParaRPr>
          </a:p>
        </p:txBody>
      </p:sp>
      <p:sp>
        <p:nvSpPr>
          <p:cNvPr id="63" name="object 63"/>
          <p:cNvSpPr txBox="1"/>
          <p:nvPr/>
        </p:nvSpPr>
        <p:spPr>
          <a:xfrm rot="19140000">
            <a:off x="10661090" y="9020715"/>
            <a:ext cx="284647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5"/>
              </a:lnSpc>
            </a:pPr>
            <a:r>
              <a:rPr sz="2150" b="1" spc="-5" dirty="0">
                <a:solidFill>
                  <a:srgbClr val="255E9B"/>
                </a:solidFill>
                <a:latin typeface="Gotham Pro"/>
                <a:cs typeface="Gotham Pro"/>
              </a:rPr>
              <a:t>.</a:t>
            </a:r>
            <a:endParaRPr sz="2150">
              <a:latin typeface="Gotham Pro"/>
              <a:cs typeface="Gotham Pro"/>
            </a:endParaRPr>
          </a:p>
        </p:txBody>
      </p:sp>
      <p:sp>
        <p:nvSpPr>
          <p:cNvPr id="64" name="object 64"/>
          <p:cNvSpPr txBox="1"/>
          <p:nvPr/>
        </p:nvSpPr>
        <p:spPr>
          <a:xfrm rot="18900000">
            <a:off x="10794309" y="8856441"/>
            <a:ext cx="360568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5"/>
              </a:lnSpc>
            </a:pPr>
            <a:r>
              <a:rPr sz="2150" b="1" spc="-10" dirty="0">
                <a:solidFill>
                  <a:srgbClr val="255E9B"/>
                </a:solidFill>
                <a:latin typeface="Gotham Pro"/>
                <a:cs typeface="Gotham Pro"/>
              </a:rPr>
              <a:t>О</a:t>
            </a:r>
            <a:endParaRPr sz="2150">
              <a:latin typeface="Gotham Pro"/>
              <a:cs typeface="Gotham Pro"/>
            </a:endParaRPr>
          </a:p>
        </p:txBody>
      </p:sp>
      <p:sp>
        <p:nvSpPr>
          <p:cNvPr id="65" name="object 65"/>
          <p:cNvSpPr txBox="1"/>
          <p:nvPr/>
        </p:nvSpPr>
        <p:spPr>
          <a:xfrm rot="18660000">
            <a:off x="10950514" y="8698503"/>
            <a:ext cx="335723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5"/>
              </a:lnSpc>
            </a:pPr>
            <a:r>
              <a:rPr sz="2150" b="1" spc="-5" dirty="0">
                <a:solidFill>
                  <a:srgbClr val="255E9B"/>
                </a:solidFill>
                <a:latin typeface="Gotham Pro"/>
                <a:cs typeface="Gotham Pro"/>
              </a:rPr>
              <a:t>Б</a:t>
            </a:r>
            <a:endParaRPr sz="2150">
              <a:latin typeface="Gotham Pro"/>
              <a:cs typeface="Gotham Pro"/>
            </a:endParaRPr>
          </a:p>
        </p:txBody>
      </p:sp>
      <p:sp>
        <p:nvSpPr>
          <p:cNvPr id="66" name="object 66"/>
          <p:cNvSpPr txBox="1"/>
          <p:nvPr/>
        </p:nvSpPr>
        <p:spPr>
          <a:xfrm rot="18480000">
            <a:off x="11072000" y="8552227"/>
            <a:ext cx="329530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5"/>
              </a:lnSpc>
            </a:pPr>
            <a:r>
              <a:rPr sz="2150" b="1" spc="-5" dirty="0">
                <a:solidFill>
                  <a:srgbClr val="255E9B"/>
                </a:solidFill>
                <a:latin typeface="Gotham Pro"/>
                <a:cs typeface="Gotham Pro"/>
              </a:rPr>
              <a:t>Р</a:t>
            </a:r>
            <a:endParaRPr sz="2150">
              <a:latin typeface="Gotham Pro"/>
              <a:cs typeface="Gotham Pro"/>
            </a:endParaRPr>
          </a:p>
        </p:txBody>
      </p:sp>
      <p:sp>
        <p:nvSpPr>
          <p:cNvPr id="67" name="object 67"/>
          <p:cNvSpPr txBox="1"/>
          <p:nvPr/>
        </p:nvSpPr>
        <p:spPr>
          <a:xfrm rot="18300000">
            <a:off x="11177879" y="8390275"/>
            <a:ext cx="350373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5"/>
              </a:lnSpc>
            </a:pPr>
            <a:r>
              <a:rPr sz="2150" b="1" spc="-5" dirty="0">
                <a:solidFill>
                  <a:srgbClr val="255E9B"/>
                </a:solidFill>
                <a:latin typeface="Gotham Pro"/>
                <a:cs typeface="Gotham Pro"/>
              </a:rPr>
              <a:t>А</a:t>
            </a:r>
            <a:endParaRPr sz="2150">
              <a:latin typeface="Gotham Pro"/>
              <a:cs typeface="Gotham Pro"/>
            </a:endParaRPr>
          </a:p>
        </p:txBody>
      </p:sp>
      <p:sp>
        <p:nvSpPr>
          <p:cNvPr id="68" name="object 68"/>
          <p:cNvSpPr txBox="1"/>
          <p:nvPr/>
        </p:nvSpPr>
        <p:spPr>
          <a:xfrm rot="18060000">
            <a:off x="11295528" y="8223514"/>
            <a:ext cx="326349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5"/>
              </a:lnSpc>
            </a:pPr>
            <a:r>
              <a:rPr sz="2150" b="1" spc="-5" dirty="0">
                <a:solidFill>
                  <a:srgbClr val="255E9B"/>
                </a:solidFill>
                <a:latin typeface="Gotham Pro"/>
                <a:cs typeface="Gotham Pro"/>
              </a:rPr>
              <a:t>З</a:t>
            </a:r>
            <a:endParaRPr sz="2150">
              <a:latin typeface="Gotham Pro"/>
              <a:cs typeface="Gotham Pro"/>
            </a:endParaRPr>
          </a:p>
        </p:txBody>
      </p:sp>
      <p:sp>
        <p:nvSpPr>
          <p:cNvPr id="69" name="object 69"/>
          <p:cNvSpPr txBox="1"/>
          <p:nvPr/>
        </p:nvSpPr>
        <p:spPr>
          <a:xfrm rot="17880000">
            <a:off x="11378149" y="8043892"/>
            <a:ext cx="360153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5"/>
              </a:lnSpc>
            </a:pPr>
            <a:r>
              <a:rPr sz="2150" b="1" spc="-10" dirty="0">
                <a:solidFill>
                  <a:srgbClr val="255E9B"/>
                </a:solidFill>
                <a:latin typeface="Gotham Pro"/>
                <a:cs typeface="Gotham Pro"/>
              </a:rPr>
              <a:t>О</a:t>
            </a:r>
            <a:endParaRPr sz="2150">
              <a:latin typeface="Gotham Pro"/>
              <a:cs typeface="Gotham Pro"/>
            </a:endParaRPr>
          </a:p>
        </p:txBody>
      </p:sp>
      <p:sp>
        <p:nvSpPr>
          <p:cNvPr id="70" name="object 70"/>
          <p:cNvSpPr txBox="1"/>
          <p:nvPr/>
        </p:nvSpPr>
        <p:spPr>
          <a:xfrm rot="17640000">
            <a:off x="11481960" y="7849909"/>
            <a:ext cx="337214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5"/>
              </a:lnSpc>
            </a:pPr>
            <a:r>
              <a:rPr sz="2150" b="1" spc="-5" dirty="0">
                <a:solidFill>
                  <a:srgbClr val="255E9B"/>
                </a:solidFill>
                <a:latin typeface="Gotham Pro"/>
                <a:cs typeface="Gotham Pro"/>
              </a:rPr>
              <a:t>В</a:t>
            </a:r>
            <a:endParaRPr sz="2150">
              <a:latin typeface="Gotham Pro"/>
              <a:cs typeface="Gotham Pro"/>
            </a:endParaRPr>
          </a:p>
        </p:txBody>
      </p:sp>
      <p:sp>
        <p:nvSpPr>
          <p:cNvPr id="71" name="object 71"/>
          <p:cNvSpPr txBox="1"/>
          <p:nvPr/>
        </p:nvSpPr>
        <p:spPr>
          <a:xfrm rot="17460000">
            <a:off x="11552705" y="7658217"/>
            <a:ext cx="349974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5"/>
              </a:lnSpc>
            </a:pPr>
            <a:r>
              <a:rPr sz="2150" b="1" spc="-5" dirty="0">
                <a:solidFill>
                  <a:srgbClr val="255E9B"/>
                </a:solidFill>
                <a:latin typeface="Gotham Pro"/>
                <a:cs typeface="Gotham Pro"/>
              </a:rPr>
              <a:t>А</a:t>
            </a:r>
            <a:endParaRPr sz="2150">
              <a:latin typeface="Gotham Pro"/>
              <a:cs typeface="Gotham Pro"/>
            </a:endParaRPr>
          </a:p>
        </p:txBody>
      </p:sp>
      <p:sp>
        <p:nvSpPr>
          <p:cNvPr id="72" name="object 72"/>
          <p:cNvSpPr txBox="1"/>
          <p:nvPr/>
        </p:nvSpPr>
        <p:spPr>
          <a:xfrm rot="17220000">
            <a:off x="11622861" y="7457297"/>
            <a:ext cx="343300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5"/>
              </a:lnSpc>
            </a:pPr>
            <a:r>
              <a:rPr sz="2150" b="1" spc="-5" dirty="0">
                <a:solidFill>
                  <a:srgbClr val="255E9B"/>
                </a:solidFill>
                <a:latin typeface="Gotham Pro"/>
                <a:cs typeface="Gotham Pro"/>
              </a:rPr>
              <a:t>Н</a:t>
            </a:r>
            <a:endParaRPr sz="2150">
              <a:latin typeface="Gotham Pro"/>
              <a:cs typeface="Gotham Pro"/>
            </a:endParaRPr>
          </a:p>
        </p:txBody>
      </p:sp>
      <p:sp>
        <p:nvSpPr>
          <p:cNvPr id="73" name="object 73"/>
          <p:cNvSpPr txBox="1"/>
          <p:nvPr/>
        </p:nvSpPr>
        <p:spPr>
          <a:xfrm rot="17040000">
            <a:off x="11674781" y="7255252"/>
            <a:ext cx="346808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5"/>
              </a:lnSpc>
            </a:pPr>
            <a:r>
              <a:rPr sz="2150" b="1" spc="-5" dirty="0">
                <a:solidFill>
                  <a:srgbClr val="255E9B"/>
                </a:solidFill>
                <a:latin typeface="Gotham Pro"/>
                <a:cs typeface="Gotham Pro"/>
              </a:rPr>
              <a:t>И</a:t>
            </a:r>
            <a:endParaRPr sz="2150">
              <a:latin typeface="Gotham Pro"/>
              <a:cs typeface="Gotham Pro"/>
            </a:endParaRPr>
          </a:p>
        </p:txBody>
      </p:sp>
      <p:sp>
        <p:nvSpPr>
          <p:cNvPr id="74" name="object 74"/>
          <p:cNvSpPr txBox="1"/>
          <p:nvPr/>
        </p:nvSpPr>
        <p:spPr>
          <a:xfrm rot="16800000">
            <a:off x="11723093" y="7062066"/>
            <a:ext cx="328462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5"/>
              </a:lnSpc>
            </a:pPr>
            <a:r>
              <a:rPr sz="2150" b="1" spc="-5" dirty="0">
                <a:solidFill>
                  <a:srgbClr val="255E9B"/>
                </a:solidFill>
                <a:latin typeface="Gotham Pro"/>
                <a:cs typeface="Gotham Pro"/>
              </a:rPr>
              <a:t>Е</a:t>
            </a:r>
            <a:endParaRPr sz="2150">
              <a:latin typeface="Gotham Pro"/>
              <a:cs typeface="Gotham Pro"/>
            </a:endParaRPr>
          </a:p>
        </p:txBody>
      </p:sp>
      <p:sp>
        <p:nvSpPr>
          <p:cNvPr id="75" name="object 75"/>
          <p:cNvSpPr txBox="1"/>
          <p:nvPr/>
        </p:nvSpPr>
        <p:spPr>
          <a:xfrm rot="15660000">
            <a:off x="11682545" y="5908317"/>
            <a:ext cx="385191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15" dirty="0">
                <a:solidFill>
                  <a:srgbClr val="255E9B"/>
                </a:solidFill>
                <a:latin typeface="Gotham Pro"/>
                <a:cs typeface="Gotham Pro"/>
              </a:rPr>
              <a:t>У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76" name="object 76"/>
          <p:cNvSpPr txBox="1"/>
          <p:nvPr/>
        </p:nvSpPr>
        <p:spPr>
          <a:xfrm rot="15420000">
            <a:off x="11633788" y="5681476"/>
            <a:ext cx="389799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20" dirty="0">
                <a:solidFill>
                  <a:srgbClr val="255E9B"/>
                </a:solidFill>
                <a:latin typeface="Gotham Pro"/>
                <a:cs typeface="Gotham Pro"/>
              </a:rPr>
              <a:t>Л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77" name="object 77"/>
          <p:cNvSpPr txBox="1"/>
          <p:nvPr/>
        </p:nvSpPr>
        <p:spPr>
          <a:xfrm rot="15180000">
            <a:off x="11569401" y="5453292"/>
            <a:ext cx="391747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20" dirty="0">
                <a:solidFill>
                  <a:srgbClr val="255E9B"/>
                </a:solidFill>
                <a:latin typeface="Gotham Pro"/>
                <a:cs typeface="Gotham Pro"/>
              </a:rPr>
              <a:t>И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78" name="object 78"/>
          <p:cNvSpPr txBox="1"/>
          <p:nvPr/>
        </p:nvSpPr>
        <p:spPr>
          <a:xfrm rot="14940000">
            <a:off x="11488971" y="5227625"/>
            <a:ext cx="392530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20" dirty="0">
                <a:solidFill>
                  <a:srgbClr val="255E9B"/>
                </a:solidFill>
                <a:latin typeface="Gotham Pro"/>
                <a:cs typeface="Gotham Pro"/>
              </a:rPr>
              <a:t>Ц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79" name="object 79"/>
          <p:cNvSpPr txBox="1"/>
          <p:nvPr/>
        </p:nvSpPr>
        <p:spPr>
          <a:xfrm rot="14700000">
            <a:off x="11390535" y="5005789"/>
            <a:ext cx="395690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20" dirty="0">
                <a:solidFill>
                  <a:srgbClr val="255E9B"/>
                </a:solidFill>
                <a:latin typeface="Gotham Pro"/>
                <a:cs typeface="Gotham Pro"/>
              </a:rPr>
              <a:t>А</a:t>
            </a:r>
            <a:endParaRPr sz="2400">
              <a:latin typeface="Gotham Pro"/>
              <a:cs typeface="Gotham Pro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4667831" y="2674013"/>
            <a:ext cx="4617085" cy="5983605"/>
            <a:chOff x="4667831" y="2674013"/>
            <a:chExt cx="4617085" cy="5983605"/>
          </a:xfrm>
        </p:grpSpPr>
        <p:sp>
          <p:nvSpPr>
            <p:cNvPr id="81" name="object 81"/>
            <p:cNvSpPr/>
            <p:nvPr/>
          </p:nvSpPr>
          <p:spPr>
            <a:xfrm>
              <a:off x="9024227" y="2689720"/>
              <a:ext cx="244475" cy="1305560"/>
            </a:xfrm>
            <a:custGeom>
              <a:avLst/>
              <a:gdLst/>
              <a:ahLst/>
              <a:cxnLst/>
              <a:rect l="l" t="t" r="r" b="b"/>
              <a:pathLst>
                <a:path w="244475" h="1305560">
                  <a:moveTo>
                    <a:pt x="244453" y="0"/>
                  </a:moveTo>
                  <a:lnTo>
                    <a:pt x="0" y="1305133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9024227" y="2689720"/>
              <a:ext cx="244475" cy="1305560"/>
            </a:xfrm>
            <a:custGeom>
              <a:avLst/>
              <a:gdLst/>
              <a:ahLst/>
              <a:cxnLst/>
              <a:rect l="l" t="t" r="r" b="b"/>
              <a:pathLst>
                <a:path w="244475" h="1305560">
                  <a:moveTo>
                    <a:pt x="0" y="1305133"/>
                  </a:moveTo>
                  <a:lnTo>
                    <a:pt x="244453" y="0"/>
                  </a:lnTo>
                </a:path>
              </a:pathLst>
            </a:custGeom>
            <a:ln w="31412">
              <a:solidFill>
                <a:srgbClr val="255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104834" y="7992076"/>
              <a:ext cx="1098550" cy="649605"/>
            </a:xfrm>
            <a:custGeom>
              <a:avLst/>
              <a:gdLst/>
              <a:ahLst/>
              <a:cxnLst/>
              <a:rect l="l" t="t" r="r" b="b"/>
              <a:pathLst>
                <a:path w="1098550" h="649604">
                  <a:moveTo>
                    <a:pt x="1098552" y="0"/>
                  </a:moveTo>
                  <a:lnTo>
                    <a:pt x="0" y="649341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104834" y="7992076"/>
              <a:ext cx="1098550" cy="649605"/>
            </a:xfrm>
            <a:custGeom>
              <a:avLst/>
              <a:gdLst/>
              <a:ahLst/>
              <a:cxnLst/>
              <a:rect l="l" t="t" r="r" b="b"/>
              <a:pathLst>
                <a:path w="1098550" h="649604">
                  <a:moveTo>
                    <a:pt x="1098552" y="0"/>
                  </a:moveTo>
                  <a:lnTo>
                    <a:pt x="0" y="649341"/>
                  </a:lnTo>
                </a:path>
              </a:pathLst>
            </a:custGeom>
            <a:ln w="31412">
              <a:solidFill>
                <a:srgbClr val="255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683538" y="5512964"/>
              <a:ext cx="1256030" cy="357505"/>
            </a:xfrm>
            <a:custGeom>
              <a:avLst/>
              <a:gdLst/>
              <a:ahLst/>
              <a:cxnLst/>
              <a:rect l="l" t="t" r="r" b="b"/>
              <a:pathLst>
                <a:path w="1256029" h="357504">
                  <a:moveTo>
                    <a:pt x="0" y="0"/>
                  </a:moveTo>
                  <a:lnTo>
                    <a:pt x="1255794" y="357266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683538" y="5512964"/>
              <a:ext cx="1256030" cy="357505"/>
            </a:xfrm>
            <a:custGeom>
              <a:avLst/>
              <a:gdLst/>
              <a:ahLst/>
              <a:cxnLst/>
              <a:rect l="l" t="t" r="r" b="b"/>
              <a:pathLst>
                <a:path w="1256029" h="357504">
                  <a:moveTo>
                    <a:pt x="1255794" y="357266"/>
                  </a:moveTo>
                  <a:lnTo>
                    <a:pt x="0" y="0"/>
                  </a:lnTo>
                </a:path>
              </a:pathLst>
            </a:custGeom>
            <a:ln w="31412">
              <a:solidFill>
                <a:srgbClr val="255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413633" y="3232607"/>
              <a:ext cx="689610" cy="1097915"/>
            </a:xfrm>
            <a:custGeom>
              <a:avLst/>
              <a:gdLst/>
              <a:ahLst/>
              <a:cxnLst/>
              <a:rect l="l" t="t" r="r" b="b"/>
              <a:pathLst>
                <a:path w="689609" h="1097914">
                  <a:moveTo>
                    <a:pt x="0" y="0"/>
                  </a:moveTo>
                  <a:lnTo>
                    <a:pt x="689507" y="1097463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413633" y="3232607"/>
              <a:ext cx="689610" cy="1097915"/>
            </a:xfrm>
            <a:custGeom>
              <a:avLst/>
              <a:gdLst/>
              <a:ahLst/>
              <a:cxnLst/>
              <a:rect l="l" t="t" r="r" b="b"/>
              <a:pathLst>
                <a:path w="689609" h="1097914">
                  <a:moveTo>
                    <a:pt x="689507" y="1097463"/>
                  </a:moveTo>
                  <a:lnTo>
                    <a:pt x="0" y="0"/>
                  </a:lnTo>
                </a:path>
              </a:pathLst>
            </a:custGeom>
            <a:ln w="31412">
              <a:solidFill>
                <a:srgbClr val="255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 rot="13020000">
            <a:off x="10346614" y="3745183"/>
            <a:ext cx="392530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20" dirty="0">
                <a:solidFill>
                  <a:srgbClr val="255E9B"/>
                </a:solidFill>
                <a:latin typeface="Gotham Pro"/>
                <a:cs typeface="Gotham Pro"/>
              </a:rPr>
              <a:t>И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90" name="object 90"/>
          <p:cNvSpPr txBox="1"/>
          <p:nvPr/>
        </p:nvSpPr>
        <p:spPr>
          <a:xfrm rot="12780000">
            <a:off x="10187799" y="3625203"/>
            <a:ext cx="360684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15" dirty="0">
                <a:solidFill>
                  <a:srgbClr val="255E9B"/>
                </a:solidFill>
                <a:latin typeface="Gotham Pro"/>
                <a:cs typeface="Gotham Pro"/>
              </a:rPr>
              <a:t>Г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91" name="object 91"/>
          <p:cNvSpPr txBox="1"/>
          <p:nvPr/>
        </p:nvSpPr>
        <p:spPr>
          <a:xfrm rot="12600000">
            <a:off x="10013779" y="3524288"/>
            <a:ext cx="373029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15" dirty="0">
                <a:solidFill>
                  <a:srgbClr val="255E9B"/>
                </a:solidFill>
                <a:latin typeface="Gotham Pro"/>
                <a:cs typeface="Gotham Pro"/>
              </a:rPr>
              <a:t>Р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92" name="object 92"/>
          <p:cNvSpPr txBox="1"/>
          <p:nvPr/>
        </p:nvSpPr>
        <p:spPr>
          <a:xfrm rot="12360000">
            <a:off x="9761177" y="3408891"/>
            <a:ext cx="431085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25" dirty="0">
                <a:solidFill>
                  <a:srgbClr val="255E9B"/>
                </a:solidFill>
                <a:latin typeface="Gotham Pro"/>
                <a:cs typeface="Gotham Pro"/>
              </a:rPr>
              <a:t>Ы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93" name="object 93"/>
          <p:cNvSpPr txBox="1"/>
          <p:nvPr/>
        </p:nvSpPr>
        <p:spPr>
          <a:xfrm rot="10740000">
            <a:off x="8323033" y="3086834"/>
            <a:ext cx="385572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15" dirty="0">
                <a:solidFill>
                  <a:srgbClr val="255E9B"/>
                </a:solidFill>
                <a:latin typeface="Gotham Pro"/>
                <a:cs typeface="Gotham Pro"/>
              </a:rPr>
              <a:t>С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94" name="object 94"/>
          <p:cNvSpPr txBox="1"/>
          <p:nvPr/>
        </p:nvSpPr>
        <p:spPr>
          <a:xfrm rot="10500000">
            <a:off x="8116032" y="3095320"/>
            <a:ext cx="370903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15" dirty="0">
                <a:solidFill>
                  <a:srgbClr val="255E9B"/>
                </a:solidFill>
                <a:latin typeface="Gotham Pro"/>
                <a:cs typeface="Gotham Pro"/>
              </a:rPr>
              <a:t>Т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95" name="object 95"/>
          <p:cNvSpPr txBox="1"/>
          <p:nvPr/>
        </p:nvSpPr>
        <p:spPr>
          <a:xfrm rot="10320000">
            <a:off x="7912204" y="3115887"/>
            <a:ext cx="372673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15" dirty="0">
                <a:solidFill>
                  <a:srgbClr val="255E9B"/>
                </a:solidFill>
                <a:latin typeface="Gotham Pro"/>
                <a:cs typeface="Gotham Pro"/>
              </a:rPr>
              <a:t>Р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96" name="object 96"/>
          <p:cNvSpPr txBox="1"/>
          <p:nvPr/>
        </p:nvSpPr>
        <p:spPr>
          <a:xfrm rot="10080000">
            <a:off x="7682850" y="3152193"/>
            <a:ext cx="392530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20" dirty="0">
                <a:solidFill>
                  <a:srgbClr val="255E9B"/>
                </a:solidFill>
                <a:latin typeface="Gotham Pro"/>
                <a:cs typeface="Gotham Pro"/>
              </a:rPr>
              <a:t>И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97" name="object 97"/>
          <p:cNvSpPr txBox="1"/>
          <p:nvPr/>
        </p:nvSpPr>
        <p:spPr>
          <a:xfrm rot="9840000">
            <a:off x="7426997" y="3210954"/>
            <a:ext cx="410384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20" dirty="0">
                <a:solidFill>
                  <a:srgbClr val="255E9B"/>
                </a:solidFill>
                <a:latin typeface="Gotham Pro"/>
                <a:cs typeface="Gotham Pro"/>
              </a:rPr>
              <a:t>М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98" name="object 98"/>
          <p:cNvSpPr txBox="1"/>
          <p:nvPr/>
        </p:nvSpPr>
        <p:spPr>
          <a:xfrm rot="9540000">
            <a:off x="7148311" y="3297808"/>
            <a:ext cx="430642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25" dirty="0">
                <a:solidFill>
                  <a:srgbClr val="255E9B"/>
                </a:solidFill>
                <a:latin typeface="Gotham Pro"/>
                <a:cs typeface="Gotham Pro"/>
              </a:rPr>
              <a:t>Ы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99" name="object 99"/>
          <p:cNvSpPr txBox="1"/>
          <p:nvPr/>
        </p:nvSpPr>
        <p:spPr>
          <a:xfrm rot="8340000">
            <a:off x="6170589" y="3878578"/>
            <a:ext cx="390966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20" dirty="0">
                <a:solidFill>
                  <a:srgbClr val="255E9B"/>
                </a:solidFill>
                <a:latin typeface="Gotham Pro"/>
                <a:cs typeface="Gotham Pro"/>
              </a:rPr>
              <a:t>Н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100" name="object 100"/>
          <p:cNvSpPr txBox="1"/>
          <p:nvPr/>
        </p:nvSpPr>
        <p:spPr>
          <a:xfrm rot="8100000">
            <a:off x="5977491" y="4045694"/>
            <a:ext cx="407883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20" dirty="0">
                <a:solidFill>
                  <a:srgbClr val="255E9B"/>
                </a:solidFill>
                <a:latin typeface="Gotham Pro"/>
                <a:cs typeface="Gotham Pro"/>
              </a:rPr>
              <a:t>О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101" name="object 101"/>
          <p:cNvSpPr txBox="1"/>
          <p:nvPr/>
        </p:nvSpPr>
        <p:spPr>
          <a:xfrm rot="7860000">
            <a:off x="5822017" y="4221413"/>
            <a:ext cx="382923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15" dirty="0">
                <a:solidFill>
                  <a:srgbClr val="255E9B"/>
                </a:solidFill>
                <a:latin typeface="Gotham Pro"/>
                <a:cs typeface="Gotham Pro"/>
              </a:rPr>
              <a:t>В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102" name="object 102"/>
          <p:cNvSpPr txBox="1"/>
          <p:nvPr/>
        </p:nvSpPr>
        <p:spPr>
          <a:xfrm rot="7620000">
            <a:off x="5654892" y="4408720"/>
            <a:ext cx="407054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20" dirty="0">
                <a:solidFill>
                  <a:srgbClr val="255E9B"/>
                </a:solidFill>
                <a:latin typeface="Gotham Pro"/>
                <a:cs typeface="Gotham Pro"/>
              </a:rPr>
              <a:t>О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103" name="object 103"/>
          <p:cNvSpPr txBox="1"/>
          <p:nvPr/>
        </p:nvSpPr>
        <p:spPr>
          <a:xfrm rot="7380000">
            <a:off x="5523142" y="4608980"/>
            <a:ext cx="385191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15" dirty="0">
                <a:solidFill>
                  <a:srgbClr val="255E9B"/>
                </a:solidFill>
                <a:latin typeface="Gotham Pro"/>
                <a:cs typeface="Gotham Pro"/>
              </a:rPr>
              <a:t>С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104" name="object 104"/>
          <p:cNvSpPr txBox="1"/>
          <p:nvPr/>
        </p:nvSpPr>
        <p:spPr>
          <a:xfrm rot="7140000">
            <a:off x="5418009" y="4791654"/>
            <a:ext cx="370551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15" dirty="0">
                <a:solidFill>
                  <a:srgbClr val="255E9B"/>
                </a:solidFill>
                <a:latin typeface="Gotham Pro"/>
                <a:cs typeface="Gotham Pro"/>
              </a:rPr>
              <a:t>Т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105" name="object 105"/>
          <p:cNvSpPr txBox="1"/>
          <p:nvPr/>
        </p:nvSpPr>
        <p:spPr>
          <a:xfrm rot="6960000">
            <a:off x="5305244" y="4985551"/>
            <a:ext cx="390187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20" dirty="0">
                <a:solidFill>
                  <a:srgbClr val="255E9B"/>
                </a:solidFill>
                <a:latin typeface="Gotham Pro"/>
                <a:cs typeface="Gotham Pro"/>
              </a:rPr>
              <a:t>И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971674" y="6434226"/>
            <a:ext cx="370205" cy="2540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840"/>
              </a:lnSpc>
            </a:pPr>
            <a:r>
              <a:rPr sz="2400" b="1" dirty="0">
                <a:solidFill>
                  <a:srgbClr val="255E9B"/>
                </a:solidFill>
                <a:latin typeface="Gotham Pro"/>
                <a:cs typeface="Gotham Pro"/>
              </a:rPr>
              <a:t>В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107" name="object 107"/>
          <p:cNvSpPr txBox="1"/>
          <p:nvPr/>
        </p:nvSpPr>
        <p:spPr>
          <a:xfrm rot="5220000">
            <a:off x="4965486" y="6638536"/>
            <a:ext cx="390187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20" dirty="0">
                <a:solidFill>
                  <a:srgbClr val="255E9B"/>
                </a:solidFill>
                <a:latin typeface="Gotham Pro"/>
                <a:cs typeface="Gotham Pro"/>
              </a:rPr>
              <a:t>И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108" name="object 108"/>
          <p:cNvSpPr txBox="1"/>
          <p:nvPr/>
        </p:nvSpPr>
        <p:spPr>
          <a:xfrm rot="4980000">
            <a:off x="4986023" y="6876045"/>
            <a:ext cx="389799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20" dirty="0">
                <a:solidFill>
                  <a:srgbClr val="255E9B"/>
                </a:solidFill>
                <a:latin typeface="Gotham Pro"/>
                <a:cs typeface="Gotham Pro"/>
              </a:rPr>
              <a:t>Д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109" name="object 109"/>
          <p:cNvSpPr txBox="1"/>
          <p:nvPr/>
        </p:nvSpPr>
        <p:spPr>
          <a:xfrm rot="4740000">
            <a:off x="5028536" y="7096073"/>
            <a:ext cx="372673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15" dirty="0">
                <a:solidFill>
                  <a:srgbClr val="255E9B"/>
                </a:solidFill>
                <a:latin typeface="Gotham Pro"/>
                <a:cs typeface="Gotham Pro"/>
              </a:rPr>
              <a:t>Е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110" name="object 110"/>
          <p:cNvSpPr txBox="1"/>
          <p:nvPr/>
        </p:nvSpPr>
        <p:spPr>
          <a:xfrm rot="4500000">
            <a:off x="5063016" y="7325863"/>
            <a:ext cx="406640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20" dirty="0">
                <a:solidFill>
                  <a:srgbClr val="255E9B"/>
                </a:solidFill>
                <a:latin typeface="Gotham Pro"/>
                <a:cs typeface="Gotham Pro"/>
              </a:rPr>
              <a:t>О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111" name="object 111"/>
          <p:cNvSpPr txBox="1"/>
          <p:nvPr/>
        </p:nvSpPr>
        <p:spPr>
          <a:xfrm rot="2640000">
            <a:off x="5939698" y="8861202"/>
            <a:ext cx="412484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20" dirty="0">
                <a:solidFill>
                  <a:srgbClr val="255E9B"/>
                </a:solidFill>
                <a:latin typeface="Gotham Pro"/>
                <a:cs typeface="Gotham Pro"/>
              </a:rPr>
              <a:t>М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112" name="object 112"/>
          <p:cNvSpPr txBox="1"/>
          <p:nvPr/>
        </p:nvSpPr>
        <p:spPr>
          <a:xfrm rot="2400000">
            <a:off x="6132721" y="9023445"/>
            <a:ext cx="374822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15" dirty="0">
                <a:solidFill>
                  <a:srgbClr val="255E9B"/>
                </a:solidFill>
                <a:latin typeface="Gotham Pro"/>
                <a:cs typeface="Gotham Pro"/>
              </a:rPr>
              <a:t>Е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113" name="object 113"/>
          <p:cNvSpPr txBox="1"/>
          <p:nvPr/>
        </p:nvSpPr>
        <p:spPr>
          <a:xfrm rot="2160000">
            <a:off x="6299043" y="9173188"/>
            <a:ext cx="412484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20" dirty="0">
                <a:solidFill>
                  <a:srgbClr val="255E9B"/>
                </a:solidFill>
                <a:latin typeface="Gotham Pro"/>
                <a:cs typeface="Gotham Pro"/>
              </a:rPr>
              <a:t>М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114" name="object 114"/>
          <p:cNvSpPr txBox="1"/>
          <p:nvPr/>
        </p:nvSpPr>
        <p:spPr>
          <a:xfrm rot="1920000">
            <a:off x="6523632" y="9333533"/>
            <a:ext cx="428434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 spc="25" dirty="0">
                <a:solidFill>
                  <a:srgbClr val="255E9B"/>
                </a:solidFill>
                <a:latin typeface="Gotham Pro"/>
                <a:cs typeface="Gotham Pro"/>
              </a:rPr>
              <a:t>Ы</a:t>
            </a:r>
            <a:endParaRPr sz="2400">
              <a:latin typeface="Gotham Pro"/>
              <a:cs typeface="Gotham Pro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6885192" y="7708779"/>
            <a:ext cx="1174115" cy="2567305"/>
            <a:chOff x="6885192" y="7708779"/>
            <a:chExt cx="1174115" cy="2567305"/>
          </a:xfrm>
        </p:grpSpPr>
        <p:sp>
          <p:nvSpPr>
            <p:cNvPr id="116" name="object 116"/>
            <p:cNvSpPr/>
            <p:nvPr/>
          </p:nvSpPr>
          <p:spPr>
            <a:xfrm>
              <a:off x="6900898" y="7724486"/>
              <a:ext cx="1143000" cy="2536190"/>
            </a:xfrm>
            <a:custGeom>
              <a:avLst/>
              <a:gdLst/>
              <a:ahLst/>
              <a:cxnLst/>
              <a:rect l="l" t="t" r="r" b="b"/>
              <a:pathLst>
                <a:path w="1143000" h="2536190">
                  <a:moveTo>
                    <a:pt x="1142551" y="0"/>
                  </a:moveTo>
                  <a:lnTo>
                    <a:pt x="0" y="2535849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900898" y="7724486"/>
              <a:ext cx="1143000" cy="2536190"/>
            </a:xfrm>
            <a:custGeom>
              <a:avLst/>
              <a:gdLst/>
              <a:ahLst/>
              <a:cxnLst/>
              <a:rect l="l" t="t" r="r" b="b"/>
              <a:pathLst>
                <a:path w="1143000" h="2536190">
                  <a:moveTo>
                    <a:pt x="1142551" y="0"/>
                  </a:moveTo>
                  <a:lnTo>
                    <a:pt x="0" y="2535849"/>
                  </a:lnTo>
                </a:path>
              </a:pathLst>
            </a:custGeom>
            <a:ln w="31412">
              <a:solidFill>
                <a:srgbClr val="255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920"/>
              </a:lnSpc>
            </a:pPr>
            <a:fld id="{81D60167-4931-47E6-BA6A-407CBD079E47}" type="slidenum">
              <a:rPr spc="10" dirty="0"/>
              <a:t>3</a:t>
            </a:fld>
            <a:endParaRPr spc="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123" y="919982"/>
            <a:ext cx="17562195" cy="2078989"/>
          </a:xfrm>
          <a:prstGeom prst="rect">
            <a:avLst/>
          </a:prstGeom>
          <a:solidFill>
            <a:srgbClr val="255E9B"/>
          </a:solidFill>
        </p:spPr>
        <p:txBody>
          <a:bodyPr vert="horz" wrap="square" lIns="0" tIns="160655" rIns="0" bIns="0" rtlCol="0">
            <a:spAutoFit/>
          </a:bodyPr>
          <a:lstStyle/>
          <a:p>
            <a:pPr marL="4457700" marR="2923540" indent="-1618615">
              <a:lnSpc>
                <a:spcPts val="6170"/>
              </a:lnSpc>
              <a:spcBef>
                <a:spcPts val="1265"/>
              </a:spcBef>
            </a:pPr>
            <a:r>
              <a:rPr spc="-15" dirty="0"/>
              <a:t>СОВРЕМЕННЫЕ РИСКИ И УГРОЗЫ </a:t>
            </a:r>
            <a:r>
              <a:rPr spc="-1420" dirty="0"/>
              <a:t> </a:t>
            </a:r>
            <a:r>
              <a:rPr spc="-15" dirty="0"/>
              <a:t>БЛАГОПОЛУЧИЮ ДЕТЕЙ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8418" y="3131220"/>
            <a:ext cx="16117569" cy="1022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5"/>
              </a:spcBef>
            </a:pPr>
            <a:r>
              <a:rPr sz="3250" spc="10" dirty="0">
                <a:latin typeface="Gotham Pro Medium"/>
                <a:cs typeface="Gotham Pro Medium"/>
              </a:rPr>
              <a:t>Сегодня</a:t>
            </a:r>
            <a:r>
              <a:rPr sz="3250" spc="15" dirty="0">
                <a:latin typeface="Gotham Pro Medium"/>
                <a:cs typeface="Gotham Pro Medium"/>
              </a:rPr>
              <a:t> </a:t>
            </a:r>
            <a:r>
              <a:rPr sz="3250" spc="10" dirty="0">
                <a:latin typeface="Gotham Pro Medium"/>
                <a:cs typeface="Gotham Pro Medium"/>
              </a:rPr>
              <a:t>дети</a:t>
            </a:r>
            <a:r>
              <a:rPr sz="3250" spc="20" dirty="0">
                <a:latin typeface="Gotham Pro Medium"/>
                <a:cs typeface="Gotham Pro Medium"/>
              </a:rPr>
              <a:t> </a:t>
            </a:r>
            <a:r>
              <a:rPr sz="3250" spc="10" dirty="0">
                <a:latin typeface="Gotham Pro Medium"/>
                <a:cs typeface="Gotham Pro Medium"/>
              </a:rPr>
              <a:t>сталкиваются</a:t>
            </a:r>
            <a:r>
              <a:rPr sz="3250" spc="20" dirty="0">
                <a:latin typeface="Gotham Pro Medium"/>
                <a:cs typeface="Gotham Pro Medium"/>
              </a:rPr>
              <a:t> </a:t>
            </a:r>
            <a:r>
              <a:rPr sz="3250" spc="10" dirty="0">
                <a:latin typeface="Gotham Pro Medium"/>
                <a:cs typeface="Gotham Pro Medium"/>
              </a:rPr>
              <a:t>со</a:t>
            </a:r>
            <a:r>
              <a:rPr sz="3250" spc="15" dirty="0">
                <a:latin typeface="Gotham Pro Medium"/>
                <a:cs typeface="Gotham Pro Medium"/>
              </a:rPr>
              <a:t> </a:t>
            </a:r>
            <a:r>
              <a:rPr sz="3250" spc="10" dirty="0">
                <a:latin typeface="Gotham Pro Medium"/>
                <a:cs typeface="Gotham Pro Medium"/>
              </a:rPr>
              <a:t>множеством</a:t>
            </a:r>
            <a:r>
              <a:rPr sz="3250" spc="20" dirty="0">
                <a:latin typeface="Gotham Pro Medium"/>
                <a:cs typeface="Gotham Pro Medium"/>
              </a:rPr>
              <a:t> </a:t>
            </a:r>
            <a:r>
              <a:rPr sz="3250" spc="10" dirty="0">
                <a:latin typeface="Gotham Pro Medium"/>
                <a:cs typeface="Gotham Pro Medium"/>
              </a:rPr>
              <a:t>новых</a:t>
            </a:r>
            <a:r>
              <a:rPr sz="3250" spc="15" dirty="0">
                <a:latin typeface="Gotham Pro Medium"/>
                <a:cs typeface="Gotham Pro Medium"/>
              </a:rPr>
              <a:t> </a:t>
            </a:r>
            <a:r>
              <a:rPr sz="3250" spc="10" dirty="0">
                <a:latin typeface="Gotham Pro Medium"/>
                <a:cs typeface="Gotham Pro Medium"/>
              </a:rPr>
              <a:t>и</a:t>
            </a:r>
            <a:r>
              <a:rPr sz="3250" spc="20" dirty="0">
                <a:latin typeface="Gotham Pro Medium"/>
                <a:cs typeface="Gotham Pro Medium"/>
              </a:rPr>
              <a:t> </a:t>
            </a:r>
            <a:r>
              <a:rPr sz="3250" spc="10" dirty="0">
                <a:latin typeface="Gotham Pro Medium"/>
                <a:cs typeface="Gotham Pro Medium"/>
              </a:rPr>
              <a:t>традиционных</a:t>
            </a:r>
            <a:r>
              <a:rPr sz="3250" spc="20" dirty="0">
                <a:latin typeface="Gotham Pro Medium"/>
                <a:cs typeface="Gotham Pro Medium"/>
              </a:rPr>
              <a:t> </a:t>
            </a:r>
            <a:r>
              <a:rPr sz="3250" spc="10" dirty="0">
                <a:latin typeface="Gotham Pro Medium"/>
                <a:cs typeface="Gotham Pro Medium"/>
              </a:rPr>
              <a:t>угроз, </a:t>
            </a:r>
            <a:r>
              <a:rPr sz="3250" spc="-960" dirty="0">
                <a:latin typeface="Gotham Pro Medium"/>
                <a:cs typeface="Gotham Pro Medium"/>
              </a:rPr>
              <a:t> </a:t>
            </a:r>
            <a:r>
              <a:rPr sz="3250" spc="10" dirty="0">
                <a:latin typeface="Gotham Pro Medium"/>
                <a:cs typeface="Gotham Pro Medium"/>
              </a:rPr>
              <a:t>требующих</a:t>
            </a:r>
            <a:r>
              <a:rPr sz="3250" spc="5" dirty="0">
                <a:latin typeface="Gotham Pro Medium"/>
                <a:cs typeface="Gotham Pro Medium"/>
              </a:rPr>
              <a:t> </a:t>
            </a:r>
            <a:r>
              <a:rPr sz="3250" spc="10" dirty="0">
                <a:latin typeface="Gotham Pro Medium"/>
                <a:cs typeface="Gotham Pro Medium"/>
              </a:rPr>
              <a:t>системного</a:t>
            </a:r>
            <a:r>
              <a:rPr sz="3250" spc="5" dirty="0">
                <a:latin typeface="Gotham Pro Medium"/>
                <a:cs typeface="Gotham Pro Medium"/>
              </a:rPr>
              <a:t> </a:t>
            </a:r>
            <a:r>
              <a:rPr sz="3250" spc="10" dirty="0">
                <a:latin typeface="Gotham Pro Medium"/>
                <a:cs typeface="Gotham Pro Medium"/>
              </a:rPr>
              <a:t>подхода</a:t>
            </a:r>
            <a:r>
              <a:rPr sz="3250" spc="5" dirty="0">
                <a:latin typeface="Gotham Pro Medium"/>
                <a:cs typeface="Gotham Pro Medium"/>
              </a:rPr>
              <a:t> </a:t>
            </a:r>
            <a:r>
              <a:rPr sz="3250" spc="10" dirty="0">
                <a:latin typeface="Gotham Pro Medium"/>
                <a:cs typeface="Gotham Pro Medium"/>
              </a:rPr>
              <a:t>к</a:t>
            </a:r>
            <a:r>
              <a:rPr sz="3250" spc="5" dirty="0">
                <a:latin typeface="Gotham Pro Medium"/>
                <a:cs typeface="Gotham Pro Medium"/>
              </a:rPr>
              <a:t> </a:t>
            </a:r>
            <a:r>
              <a:rPr sz="3250" spc="10" dirty="0">
                <a:latin typeface="Gotham Pro Medium"/>
                <a:cs typeface="Gotham Pro Medium"/>
              </a:rPr>
              <a:t>профилактике.</a:t>
            </a:r>
            <a:endParaRPr sz="3250">
              <a:latin typeface="Gotham Pro Medium"/>
              <a:cs typeface="Gotham Pro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55243" y="4415102"/>
            <a:ext cx="5266690" cy="2406015"/>
            <a:chOff x="1255243" y="4415102"/>
            <a:chExt cx="5266690" cy="2406015"/>
          </a:xfrm>
        </p:grpSpPr>
        <p:sp>
          <p:nvSpPr>
            <p:cNvPr id="5" name="object 5"/>
            <p:cNvSpPr/>
            <p:nvPr/>
          </p:nvSpPr>
          <p:spPr>
            <a:xfrm>
              <a:off x="1271118" y="4430977"/>
              <a:ext cx="5234940" cy="2374265"/>
            </a:xfrm>
            <a:custGeom>
              <a:avLst/>
              <a:gdLst/>
              <a:ahLst/>
              <a:cxnLst/>
              <a:rect l="l" t="t" r="r" b="b"/>
              <a:pathLst>
                <a:path w="5234940" h="2374265">
                  <a:moveTo>
                    <a:pt x="4674098" y="0"/>
                  </a:moveTo>
                  <a:lnTo>
                    <a:pt x="560297" y="0"/>
                  </a:lnTo>
                  <a:lnTo>
                    <a:pt x="511953" y="2056"/>
                  </a:lnTo>
                  <a:lnTo>
                    <a:pt x="464751" y="8114"/>
                  </a:lnTo>
                  <a:lnTo>
                    <a:pt x="418860" y="18004"/>
                  </a:lnTo>
                  <a:lnTo>
                    <a:pt x="374446" y="31560"/>
                  </a:lnTo>
                  <a:lnTo>
                    <a:pt x="331679" y="48612"/>
                  </a:lnTo>
                  <a:lnTo>
                    <a:pt x="290726" y="68992"/>
                  </a:lnTo>
                  <a:lnTo>
                    <a:pt x="251756" y="92532"/>
                  </a:lnTo>
                  <a:lnTo>
                    <a:pt x="214937" y="119065"/>
                  </a:lnTo>
                  <a:lnTo>
                    <a:pt x="180437" y="148421"/>
                  </a:lnTo>
                  <a:lnTo>
                    <a:pt x="148425" y="180433"/>
                  </a:lnTo>
                  <a:lnTo>
                    <a:pt x="119068" y="214933"/>
                  </a:lnTo>
                  <a:lnTo>
                    <a:pt x="92535" y="251751"/>
                  </a:lnTo>
                  <a:lnTo>
                    <a:pt x="68994" y="290721"/>
                  </a:lnTo>
                  <a:lnTo>
                    <a:pt x="48613" y="331674"/>
                  </a:lnTo>
                  <a:lnTo>
                    <a:pt x="31561" y="374442"/>
                  </a:lnTo>
                  <a:lnTo>
                    <a:pt x="18005" y="418856"/>
                  </a:lnTo>
                  <a:lnTo>
                    <a:pt x="8114" y="464749"/>
                  </a:lnTo>
                  <a:lnTo>
                    <a:pt x="2056" y="511952"/>
                  </a:lnTo>
                  <a:lnTo>
                    <a:pt x="0" y="560297"/>
                  </a:lnTo>
                  <a:lnTo>
                    <a:pt x="0" y="1813588"/>
                  </a:lnTo>
                  <a:lnTo>
                    <a:pt x="2056" y="1861933"/>
                  </a:lnTo>
                  <a:lnTo>
                    <a:pt x="8114" y="1909136"/>
                  </a:lnTo>
                  <a:lnTo>
                    <a:pt x="18005" y="1955029"/>
                  </a:lnTo>
                  <a:lnTo>
                    <a:pt x="31561" y="1999443"/>
                  </a:lnTo>
                  <a:lnTo>
                    <a:pt x="48613" y="2042211"/>
                  </a:lnTo>
                  <a:lnTo>
                    <a:pt x="68994" y="2083163"/>
                  </a:lnTo>
                  <a:lnTo>
                    <a:pt x="92535" y="2122133"/>
                  </a:lnTo>
                  <a:lnTo>
                    <a:pt x="119068" y="2158952"/>
                  </a:lnTo>
                  <a:lnTo>
                    <a:pt x="148425" y="2193452"/>
                  </a:lnTo>
                  <a:lnTo>
                    <a:pt x="180437" y="2225464"/>
                  </a:lnTo>
                  <a:lnTo>
                    <a:pt x="214937" y="2254820"/>
                  </a:lnTo>
                  <a:lnTo>
                    <a:pt x="251756" y="2281352"/>
                  </a:lnTo>
                  <a:lnTo>
                    <a:pt x="290726" y="2304893"/>
                  </a:lnTo>
                  <a:lnTo>
                    <a:pt x="331679" y="2325273"/>
                  </a:lnTo>
                  <a:lnTo>
                    <a:pt x="374446" y="2342325"/>
                  </a:lnTo>
                  <a:lnTo>
                    <a:pt x="418860" y="2355880"/>
                  </a:lnTo>
                  <a:lnTo>
                    <a:pt x="464751" y="2365771"/>
                  </a:lnTo>
                  <a:lnTo>
                    <a:pt x="511953" y="2371829"/>
                  </a:lnTo>
                  <a:lnTo>
                    <a:pt x="560297" y="2373885"/>
                  </a:lnTo>
                  <a:lnTo>
                    <a:pt x="4674098" y="2373885"/>
                  </a:lnTo>
                  <a:lnTo>
                    <a:pt x="4722443" y="2371829"/>
                  </a:lnTo>
                  <a:lnTo>
                    <a:pt x="4769646" y="2365771"/>
                  </a:lnTo>
                  <a:lnTo>
                    <a:pt x="4815538" y="2355880"/>
                  </a:lnTo>
                  <a:lnTo>
                    <a:pt x="4859953" y="2342325"/>
                  </a:lnTo>
                  <a:lnTo>
                    <a:pt x="4902720" y="2325273"/>
                  </a:lnTo>
                  <a:lnTo>
                    <a:pt x="4943673" y="2304893"/>
                  </a:lnTo>
                  <a:lnTo>
                    <a:pt x="4982643" y="2281352"/>
                  </a:lnTo>
                  <a:lnTo>
                    <a:pt x="5019462" y="2254820"/>
                  </a:lnTo>
                  <a:lnTo>
                    <a:pt x="5053961" y="2225464"/>
                  </a:lnTo>
                  <a:lnTo>
                    <a:pt x="5085973" y="2193452"/>
                  </a:lnTo>
                  <a:lnTo>
                    <a:pt x="5115330" y="2158952"/>
                  </a:lnTo>
                  <a:lnTo>
                    <a:pt x="5141862" y="2122133"/>
                  </a:lnTo>
                  <a:lnTo>
                    <a:pt x="5165403" y="2083163"/>
                  </a:lnTo>
                  <a:lnTo>
                    <a:pt x="5185783" y="2042211"/>
                  </a:lnTo>
                  <a:lnTo>
                    <a:pt x="5202835" y="1999443"/>
                  </a:lnTo>
                  <a:lnTo>
                    <a:pt x="5216390" y="1955029"/>
                  </a:lnTo>
                  <a:lnTo>
                    <a:pt x="5226281" y="1909136"/>
                  </a:lnTo>
                  <a:lnTo>
                    <a:pt x="5232338" y="1861933"/>
                  </a:lnTo>
                  <a:lnTo>
                    <a:pt x="5234395" y="1813588"/>
                  </a:lnTo>
                  <a:lnTo>
                    <a:pt x="5234395" y="560297"/>
                  </a:lnTo>
                  <a:lnTo>
                    <a:pt x="5232338" y="511952"/>
                  </a:lnTo>
                  <a:lnTo>
                    <a:pt x="5226281" y="464749"/>
                  </a:lnTo>
                  <a:lnTo>
                    <a:pt x="5216390" y="418856"/>
                  </a:lnTo>
                  <a:lnTo>
                    <a:pt x="5202835" y="374442"/>
                  </a:lnTo>
                  <a:lnTo>
                    <a:pt x="5185783" y="331674"/>
                  </a:lnTo>
                  <a:lnTo>
                    <a:pt x="5165403" y="290721"/>
                  </a:lnTo>
                  <a:lnTo>
                    <a:pt x="5141862" y="251751"/>
                  </a:lnTo>
                  <a:lnTo>
                    <a:pt x="5115330" y="214933"/>
                  </a:lnTo>
                  <a:lnTo>
                    <a:pt x="5085973" y="180433"/>
                  </a:lnTo>
                  <a:lnTo>
                    <a:pt x="5053961" y="148421"/>
                  </a:lnTo>
                  <a:lnTo>
                    <a:pt x="5019462" y="119065"/>
                  </a:lnTo>
                  <a:lnTo>
                    <a:pt x="4982643" y="92532"/>
                  </a:lnTo>
                  <a:lnTo>
                    <a:pt x="4943673" y="68992"/>
                  </a:lnTo>
                  <a:lnTo>
                    <a:pt x="4902720" y="48612"/>
                  </a:lnTo>
                  <a:lnTo>
                    <a:pt x="4859953" y="31560"/>
                  </a:lnTo>
                  <a:lnTo>
                    <a:pt x="4815538" y="18004"/>
                  </a:lnTo>
                  <a:lnTo>
                    <a:pt x="4769646" y="8114"/>
                  </a:lnTo>
                  <a:lnTo>
                    <a:pt x="4722443" y="2056"/>
                  </a:lnTo>
                  <a:lnTo>
                    <a:pt x="4674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71118" y="4430977"/>
              <a:ext cx="5234940" cy="2374265"/>
            </a:xfrm>
            <a:custGeom>
              <a:avLst/>
              <a:gdLst/>
              <a:ahLst/>
              <a:cxnLst/>
              <a:rect l="l" t="t" r="r" b="b"/>
              <a:pathLst>
                <a:path w="5234940" h="2374265">
                  <a:moveTo>
                    <a:pt x="4674098" y="2373885"/>
                  </a:moveTo>
                  <a:lnTo>
                    <a:pt x="560297" y="2373885"/>
                  </a:lnTo>
                  <a:lnTo>
                    <a:pt x="511953" y="2371829"/>
                  </a:lnTo>
                  <a:lnTo>
                    <a:pt x="464751" y="2365771"/>
                  </a:lnTo>
                  <a:lnTo>
                    <a:pt x="418860" y="2355880"/>
                  </a:lnTo>
                  <a:lnTo>
                    <a:pt x="374446" y="2342325"/>
                  </a:lnTo>
                  <a:lnTo>
                    <a:pt x="331679" y="2325273"/>
                  </a:lnTo>
                  <a:lnTo>
                    <a:pt x="290726" y="2304893"/>
                  </a:lnTo>
                  <a:lnTo>
                    <a:pt x="251756" y="2281352"/>
                  </a:lnTo>
                  <a:lnTo>
                    <a:pt x="214937" y="2254820"/>
                  </a:lnTo>
                  <a:lnTo>
                    <a:pt x="180437" y="2225464"/>
                  </a:lnTo>
                  <a:lnTo>
                    <a:pt x="148425" y="2193452"/>
                  </a:lnTo>
                  <a:lnTo>
                    <a:pt x="119068" y="2158952"/>
                  </a:lnTo>
                  <a:lnTo>
                    <a:pt x="92535" y="2122133"/>
                  </a:lnTo>
                  <a:lnTo>
                    <a:pt x="68994" y="2083163"/>
                  </a:lnTo>
                  <a:lnTo>
                    <a:pt x="48613" y="2042211"/>
                  </a:lnTo>
                  <a:lnTo>
                    <a:pt x="31561" y="1999443"/>
                  </a:lnTo>
                  <a:lnTo>
                    <a:pt x="18005" y="1955029"/>
                  </a:lnTo>
                  <a:lnTo>
                    <a:pt x="8114" y="1909136"/>
                  </a:lnTo>
                  <a:lnTo>
                    <a:pt x="2056" y="1861933"/>
                  </a:lnTo>
                  <a:lnTo>
                    <a:pt x="0" y="1813588"/>
                  </a:lnTo>
                  <a:lnTo>
                    <a:pt x="0" y="560297"/>
                  </a:lnTo>
                  <a:lnTo>
                    <a:pt x="2056" y="511952"/>
                  </a:lnTo>
                  <a:lnTo>
                    <a:pt x="8114" y="464749"/>
                  </a:lnTo>
                  <a:lnTo>
                    <a:pt x="18005" y="418856"/>
                  </a:lnTo>
                  <a:lnTo>
                    <a:pt x="31561" y="374442"/>
                  </a:lnTo>
                  <a:lnTo>
                    <a:pt x="48613" y="331674"/>
                  </a:lnTo>
                  <a:lnTo>
                    <a:pt x="68994" y="290721"/>
                  </a:lnTo>
                  <a:lnTo>
                    <a:pt x="92535" y="251751"/>
                  </a:lnTo>
                  <a:lnTo>
                    <a:pt x="119068" y="214933"/>
                  </a:lnTo>
                  <a:lnTo>
                    <a:pt x="148425" y="180433"/>
                  </a:lnTo>
                  <a:lnTo>
                    <a:pt x="180437" y="148421"/>
                  </a:lnTo>
                  <a:lnTo>
                    <a:pt x="214937" y="119065"/>
                  </a:lnTo>
                  <a:lnTo>
                    <a:pt x="251756" y="92532"/>
                  </a:lnTo>
                  <a:lnTo>
                    <a:pt x="290726" y="68992"/>
                  </a:lnTo>
                  <a:lnTo>
                    <a:pt x="331679" y="48612"/>
                  </a:lnTo>
                  <a:lnTo>
                    <a:pt x="374446" y="31560"/>
                  </a:lnTo>
                  <a:lnTo>
                    <a:pt x="418860" y="18004"/>
                  </a:lnTo>
                  <a:lnTo>
                    <a:pt x="464751" y="8114"/>
                  </a:lnTo>
                  <a:lnTo>
                    <a:pt x="511953" y="2056"/>
                  </a:lnTo>
                  <a:lnTo>
                    <a:pt x="560297" y="0"/>
                  </a:lnTo>
                  <a:lnTo>
                    <a:pt x="4674098" y="0"/>
                  </a:lnTo>
                  <a:lnTo>
                    <a:pt x="4722443" y="2056"/>
                  </a:lnTo>
                  <a:lnTo>
                    <a:pt x="4769646" y="8114"/>
                  </a:lnTo>
                  <a:lnTo>
                    <a:pt x="4815538" y="18004"/>
                  </a:lnTo>
                  <a:lnTo>
                    <a:pt x="4859953" y="31560"/>
                  </a:lnTo>
                  <a:lnTo>
                    <a:pt x="4902720" y="48612"/>
                  </a:lnTo>
                  <a:lnTo>
                    <a:pt x="4943673" y="68992"/>
                  </a:lnTo>
                  <a:lnTo>
                    <a:pt x="4982643" y="92532"/>
                  </a:lnTo>
                  <a:lnTo>
                    <a:pt x="5019462" y="119065"/>
                  </a:lnTo>
                  <a:lnTo>
                    <a:pt x="5053961" y="148421"/>
                  </a:lnTo>
                  <a:lnTo>
                    <a:pt x="5085973" y="180433"/>
                  </a:lnTo>
                  <a:lnTo>
                    <a:pt x="5115330" y="214933"/>
                  </a:lnTo>
                  <a:lnTo>
                    <a:pt x="5141862" y="251751"/>
                  </a:lnTo>
                  <a:lnTo>
                    <a:pt x="5165403" y="290721"/>
                  </a:lnTo>
                  <a:lnTo>
                    <a:pt x="5185783" y="331674"/>
                  </a:lnTo>
                  <a:lnTo>
                    <a:pt x="5202835" y="374442"/>
                  </a:lnTo>
                  <a:lnTo>
                    <a:pt x="5216390" y="418856"/>
                  </a:lnTo>
                  <a:lnTo>
                    <a:pt x="5226281" y="464749"/>
                  </a:lnTo>
                  <a:lnTo>
                    <a:pt x="5232338" y="511952"/>
                  </a:lnTo>
                  <a:lnTo>
                    <a:pt x="5234395" y="560297"/>
                  </a:lnTo>
                  <a:lnTo>
                    <a:pt x="5234395" y="1813588"/>
                  </a:lnTo>
                  <a:lnTo>
                    <a:pt x="5232338" y="1861933"/>
                  </a:lnTo>
                  <a:lnTo>
                    <a:pt x="5226281" y="1909136"/>
                  </a:lnTo>
                  <a:lnTo>
                    <a:pt x="5216390" y="1955029"/>
                  </a:lnTo>
                  <a:lnTo>
                    <a:pt x="5202835" y="1999443"/>
                  </a:lnTo>
                  <a:lnTo>
                    <a:pt x="5185783" y="2042211"/>
                  </a:lnTo>
                  <a:lnTo>
                    <a:pt x="5165403" y="2083163"/>
                  </a:lnTo>
                  <a:lnTo>
                    <a:pt x="5141862" y="2122133"/>
                  </a:lnTo>
                  <a:lnTo>
                    <a:pt x="5115330" y="2158952"/>
                  </a:lnTo>
                  <a:lnTo>
                    <a:pt x="5085973" y="2193452"/>
                  </a:lnTo>
                  <a:lnTo>
                    <a:pt x="5053961" y="2225464"/>
                  </a:lnTo>
                  <a:lnTo>
                    <a:pt x="5019462" y="2254820"/>
                  </a:lnTo>
                  <a:lnTo>
                    <a:pt x="4982643" y="2281352"/>
                  </a:lnTo>
                  <a:lnTo>
                    <a:pt x="4943673" y="2304893"/>
                  </a:lnTo>
                  <a:lnTo>
                    <a:pt x="4902720" y="2325273"/>
                  </a:lnTo>
                  <a:lnTo>
                    <a:pt x="4859953" y="2342325"/>
                  </a:lnTo>
                  <a:lnTo>
                    <a:pt x="4815538" y="2355880"/>
                  </a:lnTo>
                  <a:lnTo>
                    <a:pt x="4769646" y="2365771"/>
                  </a:lnTo>
                  <a:lnTo>
                    <a:pt x="4722443" y="2371829"/>
                  </a:lnTo>
                  <a:lnTo>
                    <a:pt x="4674098" y="2373885"/>
                  </a:lnTo>
                  <a:close/>
                </a:path>
              </a:pathLst>
            </a:custGeom>
            <a:ln w="31412">
              <a:solidFill>
                <a:srgbClr val="255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98717" y="5517400"/>
            <a:ext cx="4190365" cy="76581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2450" spc="10" dirty="0">
                <a:latin typeface="Gotham Pro Medium"/>
                <a:cs typeface="Gotham Pro Medium"/>
              </a:rPr>
              <a:t>Безнадзорность</a:t>
            </a:r>
            <a:endParaRPr sz="2450">
              <a:latin typeface="Gotham Pro Medium"/>
              <a:cs typeface="Gotham Pro Medium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2050" spc="5" dirty="0">
                <a:latin typeface="Gotham Pro"/>
                <a:cs typeface="Gotham Pro"/>
              </a:rPr>
              <a:t>Отсутствие</a:t>
            </a:r>
            <a:r>
              <a:rPr sz="2050" spc="-20" dirty="0">
                <a:latin typeface="Gotham Pro"/>
                <a:cs typeface="Gotham Pro"/>
              </a:rPr>
              <a:t> </a:t>
            </a:r>
            <a:r>
              <a:rPr sz="2050" spc="5" dirty="0">
                <a:latin typeface="Gotham Pro"/>
                <a:cs typeface="Gotham Pro"/>
              </a:rPr>
              <a:t>контроля</a:t>
            </a:r>
            <a:r>
              <a:rPr sz="2050" spc="-20" dirty="0">
                <a:latin typeface="Gotham Pro"/>
                <a:cs typeface="Gotham Pro"/>
              </a:rPr>
              <a:t> </a:t>
            </a:r>
            <a:r>
              <a:rPr sz="2050" spc="5" dirty="0">
                <a:latin typeface="Gotham Pro"/>
                <a:cs typeface="Gotham Pro"/>
              </a:rPr>
              <a:t>и</a:t>
            </a:r>
            <a:r>
              <a:rPr sz="2050" spc="-15" dirty="0">
                <a:latin typeface="Gotham Pro"/>
                <a:cs typeface="Gotham Pro"/>
              </a:rPr>
              <a:t> </a:t>
            </a:r>
            <a:r>
              <a:rPr sz="2050" spc="5" dirty="0">
                <a:latin typeface="Gotham Pro"/>
                <a:cs typeface="Gotham Pro"/>
              </a:rPr>
              <a:t>заботы</a:t>
            </a:r>
            <a:endParaRPr sz="2050">
              <a:latin typeface="Gotham Pro"/>
              <a:cs typeface="Gotham Pr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582705" y="4415102"/>
            <a:ext cx="5266690" cy="2406015"/>
            <a:chOff x="13582705" y="4415102"/>
            <a:chExt cx="5266690" cy="2406015"/>
          </a:xfrm>
        </p:grpSpPr>
        <p:sp>
          <p:nvSpPr>
            <p:cNvPr id="9" name="object 9"/>
            <p:cNvSpPr/>
            <p:nvPr/>
          </p:nvSpPr>
          <p:spPr>
            <a:xfrm>
              <a:off x="13598580" y="4430977"/>
              <a:ext cx="5234940" cy="2374265"/>
            </a:xfrm>
            <a:custGeom>
              <a:avLst/>
              <a:gdLst/>
              <a:ahLst/>
              <a:cxnLst/>
              <a:rect l="l" t="t" r="r" b="b"/>
              <a:pathLst>
                <a:path w="5234940" h="2374265">
                  <a:moveTo>
                    <a:pt x="4674098" y="0"/>
                  </a:moveTo>
                  <a:lnTo>
                    <a:pt x="560297" y="0"/>
                  </a:lnTo>
                  <a:lnTo>
                    <a:pt x="511953" y="2056"/>
                  </a:lnTo>
                  <a:lnTo>
                    <a:pt x="464751" y="8114"/>
                  </a:lnTo>
                  <a:lnTo>
                    <a:pt x="418860" y="18004"/>
                  </a:lnTo>
                  <a:lnTo>
                    <a:pt x="374446" y="31560"/>
                  </a:lnTo>
                  <a:lnTo>
                    <a:pt x="331679" y="48612"/>
                  </a:lnTo>
                  <a:lnTo>
                    <a:pt x="290726" y="68992"/>
                  </a:lnTo>
                  <a:lnTo>
                    <a:pt x="251756" y="92532"/>
                  </a:lnTo>
                  <a:lnTo>
                    <a:pt x="214937" y="119065"/>
                  </a:lnTo>
                  <a:lnTo>
                    <a:pt x="180437" y="148421"/>
                  </a:lnTo>
                  <a:lnTo>
                    <a:pt x="148425" y="180433"/>
                  </a:lnTo>
                  <a:lnTo>
                    <a:pt x="119068" y="214933"/>
                  </a:lnTo>
                  <a:lnTo>
                    <a:pt x="92535" y="251751"/>
                  </a:lnTo>
                  <a:lnTo>
                    <a:pt x="68994" y="290721"/>
                  </a:lnTo>
                  <a:lnTo>
                    <a:pt x="48613" y="331674"/>
                  </a:lnTo>
                  <a:lnTo>
                    <a:pt x="31561" y="374442"/>
                  </a:lnTo>
                  <a:lnTo>
                    <a:pt x="18005" y="418856"/>
                  </a:lnTo>
                  <a:lnTo>
                    <a:pt x="8114" y="464749"/>
                  </a:lnTo>
                  <a:lnTo>
                    <a:pt x="2056" y="511952"/>
                  </a:lnTo>
                  <a:lnTo>
                    <a:pt x="0" y="560297"/>
                  </a:lnTo>
                  <a:lnTo>
                    <a:pt x="0" y="1813588"/>
                  </a:lnTo>
                  <a:lnTo>
                    <a:pt x="2056" y="1861933"/>
                  </a:lnTo>
                  <a:lnTo>
                    <a:pt x="8114" y="1909136"/>
                  </a:lnTo>
                  <a:lnTo>
                    <a:pt x="18005" y="1955029"/>
                  </a:lnTo>
                  <a:lnTo>
                    <a:pt x="31561" y="1999443"/>
                  </a:lnTo>
                  <a:lnTo>
                    <a:pt x="48613" y="2042211"/>
                  </a:lnTo>
                  <a:lnTo>
                    <a:pt x="68994" y="2083163"/>
                  </a:lnTo>
                  <a:lnTo>
                    <a:pt x="92535" y="2122133"/>
                  </a:lnTo>
                  <a:lnTo>
                    <a:pt x="119068" y="2158952"/>
                  </a:lnTo>
                  <a:lnTo>
                    <a:pt x="148425" y="2193452"/>
                  </a:lnTo>
                  <a:lnTo>
                    <a:pt x="180437" y="2225464"/>
                  </a:lnTo>
                  <a:lnTo>
                    <a:pt x="214937" y="2254820"/>
                  </a:lnTo>
                  <a:lnTo>
                    <a:pt x="251756" y="2281352"/>
                  </a:lnTo>
                  <a:lnTo>
                    <a:pt x="290726" y="2304893"/>
                  </a:lnTo>
                  <a:lnTo>
                    <a:pt x="331679" y="2325273"/>
                  </a:lnTo>
                  <a:lnTo>
                    <a:pt x="374446" y="2342325"/>
                  </a:lnTo>
                  <a:lnTo>
                    <a:pt x="418860" y="2355880"/>
                  </a:lnTo>
                  <a:lnTo>
                    <a:pt x="464751" y="2365771"/>
                  </a:lnTo>
                  <a:lnTo>
                    <a:pt x="511953" y="2371829"/>
                  </a:lnTo>
                  <a:lnTo>
                    <a:pt x="560297" y="2373885"/>
                  </a:lnTo>
                  <a:lnTo>
                    <a:pt x="4674098" y="2373885"/>
                  </a:lnTo>
                  <a:lnTo>
                    <a:pt x="4722443" y="2371829"/>
                  </a:lnTo>
                  <a:lnTo>
                    <a:pt x="4769646" y="2365771"/>
                  </a:lnTo>
                  <a:lnTo>
                    <a:pt x="4815538" y="2355880"/>
                  </a:lnTo>
                  <a:lnTo>
                    <a:pt x="4859953" y="2342325"/>
                  </a:lnTo>
                  <a:lnTo>
                    <a:pt x="4902720" y="2325273"/>
                  </a:lnTo>
                  <a:lnTo>
                    <a:pt x="4943673" y="2304893"/>
                  </a:lnTo>
                  <a:lnTo>
                    <a:pt x="4982643" y="2281352"/>
                  </a:lnTo>
                  <a:lnTo>
                    <a:pt x="5019462" y="2254820"/>
                  </a:lnTo>
                  <a:lnTo>
                    <a:pt x="5053961" y="2225464"/>
                  </a:lnTo>
                  <a:lnTo>
                    <a:pt x="5085973" y="2193452"/>
                  </a:lnTo>
                  <a:lnTo>
                    <a:pt x="5115330" y="2158952"/>
                  </a:lnTo>
                  <a:lnTo>
                    <a:pt x="5141862" y="2122133"/>
                  </a:lnTo>
                  <a:lnTo>
                    <a:pt x="5165403" y="2083163"/>
                  </a:lnTo>
                  <a:lnTo>
                    <a:pt x="5185783" y="2042211"/>
                  </a:lnTo>
                  <a:lnTo>
                    <a:pt x="5202835" y="1999443"/>
                  </a:lnTo>
                  <a:lnTo>
                    <a:pt x="5216390" y="1955029"/>
                  </a:lnTo>
                  <a:lnTo>
                    <a:pt x="5226281" y="1909136"/>
                  </a:lnTo>
                  <a:lnTo>
                    <a:pt x="5232338" y="1861933"/>
                  </a:lnTo>
                  <a:lnTo>
                    <a:pt x="5234395" y="1813588"/>
                  </a:lnTo>
                  <a:lnTo>
                    <a:pt x="5234395" y="560297"/>
                  </a:lnTo>
                  <a:lnTo>
                    <a:pt x="5232338" y="511952"/>
                  </a:lnTo>
                  <a:lnTo>
                    <a:pt x="5226281" y="464749"/>
                  </a:lnTo>
                  <a:lnTo>
                    <a:pt x="5216390" y="418856"/>
                  </a:lnTo>
                  <a:lnTo>
                    <a:pt x="5202835" y="374442"/>
                  </a:lnTo>
                  <a:lnTo>
                    <a:pt x="5185783" y="331674"/>
                  </a:lnTo>
                  <a:lnTo>
                    <a:pt x="5165403" y="290721"/>
                  </a:lnTo>
                  <a:lnTo>
                    <a:pt x="5141862" y="251751"/>
                  </a:lnTo>
                  <a:lnTo>
                    <a:pt x="5115330" y="214933"/>
                  </a:lnTo>
                  <a:lnTo>
                    <a:pt x="5085973" y="180433"/>
                  </a:lnTo>
                  <a:lnTo>
                    <a:pt x="5053961" y="148421"/>
                  </a:lnTo>
                  <a:lnTo>
                    <a:pt x="5019462" y="119065"/>
                  </a:lnTo>
                  <a:lnTo>
                    <a:pt x="4982643" y="92532"/>
                  </a:lnTo>
                  <a:lnTo>
                    <a:pt x="4943673" y="68992"/>
                  </a:lnTo>
                  <a:lnTo>
                    <a:pt x="4902720" y="48612"/>
                  </a:lnTo>
                  <a:lnTo>
                    <a:pt x="4859953" y="31560"/>
                  </a:lnTo>
                  <a:lnTo>
                    <a:pt x="4815538" y="18004"/>
                  </a:lnTo>
                  <a:lnTo>
                    <a:pt x="4769646" y="8114"/>
                  </a:lnTo>
                  <a:lnTo>
                    <a:pt x="4722443" y="2056"/>
                  </a:lnTo>
                  <a:lnTo>
                    <a:pt x="4674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598580" y="4430977"/>
              <a:ext cx="5234940" cy="2374265"/>
            </a:xfrm>
            <a:custGeom>
              <a:avLst/>
              <a:gdLst/>
              <a:ahLst/>
              <a:cxnLst/>
              <a:rect l="l" t="t" r="r" b="b"/>
              <a:pathLst>
                <a:path w="5234940" h="2374265">
                  <a:moveTo>
                    <a:pt x="4674098" y="2373885"/>
                  </a:moveTo>
                  <a:lnTo>
                    <a:pt x="560297" y="2373885"/>
                  </a:lnTo>
                  <a:lnTo>
                    <a:pt x="511953" y="2371829"/>
                  </a:lnTo>
                  <a:lnTo>
                    <a:pt x="464751" y="2365771"/>
                  </a:lnTo>
                  <a:lnTo>
                    <a:pt x="418860" y="2355880"/>
                  </a:lnTo>
                  <a:lnTo>
                    <a:pt x="374446" y="2342325"/>
                  </a:lnTo>
                  <a:lnTo>
                    <a:pt x="331679" y="2325273"/>
                  </a:lnTo>
                  <a:lnTo>
                    <a:pt x="290726" y="2304893"/>
                  </a:lnTo>
                  <a:lnTo>
                    <a:pt x="251756" y="2281352"/>
                  </a:lnTo>
                  <a:lnTo>
                    <a:pt x="214937" y="2254820"/>
                  </a:lnTo>
                  <a:lnTo>
                    <a:pt x="180437" y="2225464"/>
                  </a:lnTo>
                  <a:lnTo>
                    <a:pt x="148425" y="2193452"/>
                  </a:lnTo>
                  <a:lnTo>
                    <a:pt x="119068" y="2158952"/>
                  </a:lnTo>
                  <a:lnTo>
                    <a:pt x="92535" y="2122133"/>
                  </a:lnTo>
                  <a:lnTo>
                    <a:pt x="68994" y="2083163"/>
                  </a:lnTo>
                  <a:lnTo>
                    <a:pt x="48613" y="2042211"/>
                  </a:lnTo>
                  <a:lnTo>
                    <a:pt x="31561" y="1999443"/>
                  </a:lnTo>
                  <a:lnTo>
                    <a:pt x="18005" y="1955029"/>
                  </a:lnTo>
                  <a:lnTo>
                    <a:pt x="8114" y="1909136"/>
                  </a:lnTo>
                  <a:lnTo>
                    <a:pt x="2056" y="1861933"/>
                  </a:lnTo>
                  <a:lnTo>
                    <a:pt x="0" y="1813588"/>
                  </a:lnTo>
                  <a:lnTo>
                    <a:pt x="0" y="560297"/>
                  </a:lnTo>
                  <a:lnTo>
                    <a:pt x="2056" y="511952"/>
                  </a:lnTo>
                  <a:lnTo>
                    <a:pt x="8114" y="464749"/>
                  </a:lnTo>
                  <a:lnTo>
                    <a:pt x="18005" y="418856"/>
                  </a:lnTo>
                  <a:lnTo>
                    <a:pt x="31561" y="374442"/>
                  </a:lnTo>
                  <a:lnTo>
                    <a:pt x="48613" y="331674"/>
                  </a:lnTo>
                  <a:lnTo>
                    <a:pt x="68994" y="290721"/>
                  </a:lnTo>
                  <a:lnTo>
                    <a:pt x="92535" y="251751"/>
                  </a:lnTo>
                  <a:lnTo>
                    <a:pt x="119068" y="214933"/>
                  </a:lnTo>
                  <a:lnTo>
                    <a:pt x="148425" y="180433"/>
                  </a:lnTo>
                  <a:lnTo>
                    <a:pt x="180437" y="148421"/>
                  </a:lnTo>
                  <a:lnTo>
                    <a:pt x="214937" y="119065"/>
                  </a:lnTo>
                  <a:lnTo>
                    <a:pt x="251756" y="92532"/>
                  </a:lnTo>
                  <a:lnTo>
                    <a:pt x="290726" y="68992"/>
                  </a:lnTo>
                  <a:lnTo>
                    <a:pt x="331679" y="48612"/>
                  </a:lnTo>
                  <a:lnTo>
                    <a:pt x="374446" y="31560"/>
                  </a:lnTo>
                  <a:lnTo>
                    <a:pt x="418860" y="18004"/>
                  </a:lnTo>
                  <a:lnTo>
                    <a:pt x="464751" y="8114"/>
                  </a:lnTo>
                  <a:lnTo>
                    <a:pt x="511953" y="2056"/>
                  </a:lnTo>
                  <a:lnTo>
                    <a:pt x="560297" y="0"/>
                  </a:lnTo>
                  <a:lnTo>
                    <a:pt x="4674098" y="0"/>
                  </a:lnTo>
                  <a:lnTo>
                    <a:pt x="4722443" y="2056"/>
                  </a:lnTo>
                  <a:lnTo>
                    <a:pt x="4769646" y="8114"/>
                  </a:lnTo>
                  <a:lnTo>
                    <a:pt x="4815538" y="18004"/>
                  </a:lnTo>
                  <a:lnTo>
                    <a:pt x="4859953" y="31560"/>
                  </a:lnTo>
                  <a:lnTo>
                    <a:pt x="4902720" y="48612"/>
                  </a:lnTo>
                  <a:lnTo>
                    <a:pt x="4943673" y="68992"/>
                  </a:lnTo>
                  <a:lnTo>
                    <a:pt x="4982643" y="92532"/>
                  </a:lnTo>
                  <a:lnTo>
                    <a:pt x="5019462" y="119065"/>
                  </a:lnTo>
                  <a:lnTo>
                    <a:pt x="5053961" y="148421"/>
                  </a:lnTo>
                  <a:lnTo>
                    <a:pt x="5085973" y="180433"/>
                  </a:lnTo>
                  <a:lnTo>
                    <a:pt x="5115330" y="214933"/>
                  </a:lnTo>
                  <a:lnTo>
                    <a:pt x="5141862" y="251751"/>
                  </a:lnTo>
                  <a:lnTo>
                    <a:pt x="5165403" y="290721"/>
                  </a:lnTo>
                  <a:lnTo>
                    <a:pt x="5185783" y="331674"/>
                  </a:lnTo>
                  <a:lnTo>
                    <a:pt x="5202835" y="374442"/>
                  </a:lnTo>
                  <a:lnTo>
                    <a:pt x="5216390" y="418856"/>
                  </a:lnTo>
                  <a:lnTo>
                    <a:pt x="5226281" y="464749"/>
                  </a:lnTo>
                  <a:lnTo>
                    <a:pt x="5232338" y="511952"/>
                  </a:lnTo>
                  <a:lnTo>
                    <a:pt x="5234395" y="560297"/>
                  </a:lnTo>
                  <a:lnTo>
                    <a:pt x="5234395" y="1813588"/>
                  </a:lnTo>
                  <a:lnTo>
                    <a:pt x="5232338" y="1861933"/>
                  </a:lnTo>
                  <a:lnTo>
                    <a:pt x="5226281" y="1909136"/>
                  </a:lnTo>
                  <a:lnTo>
                    <a:pt x="5216390" y="1955029"/>
                  </a:lnTo>
                  <a:lnTo>
                    <a:pt x="5202835" y="1999443"/>
                  </a:lnTo>
                  <a:lnTo>
                    <a:pt x="5185783" y="2042211"/>
                  </a:lnTo>
                  <a:lnTo>
                    <a:pt x="5165403" y="2083163"/>
                  </a:lnTo>
                  <a:lnTo>
                    <a:pt x="5141862" y="2122133"/>
                  </a:lnTo>
                  <a:lnTo>
                    <a:pt x="5115330" y="2158952"/>
                  </a:lnTo>
                  <a:lnTo>
                    <a:pt x="5085973" y="2193452"/>
                  </a:lnTo>
                  <a:lnTo>
                    <a:pt x="5053961" y="2225464"/>
                  </a:lnTo>
                  <a:lnTo>
                    <a:pt x="5019462" y="2254820"/>
                  </a:lnTo>
                  <a:lnTo>
                    <a:pt x="4982643" y="2281352"/>
                  </a:lnTo>
                  <a:lnTo>
                    <a:pt x="4943673" y="2304893"/>
                  </a:lnTo>
                  <a:lnTo>
                    <a:pt x="4902720" y="2325273"/>
                  </a:lnTo>
                  <a:lnTo>
                    <a:pt x="4859953" y="2342325"/>
                  </a:lnTo>
                  <a:lnTo>
                    <a:pt x="4815538" y="2355880"/>
                  </a:lnTo>
                  <a:lnTo>
                    <a:pt x="4769646" y="2365771"/>
                  </a:lnTo>
                  <a:lnTo>
                    <a:pt x="4722443" y="2371829"/>
                  </a:lnTo>
                  <a:lnTo>
                    <a:pt x="4674098" y="2373885"/>
                  </a:lnTo>
                  <a:close/>
                </a:path>
              </a:pathLst>
            </a:custGeom>
            <a:ln w="31412">
              <a:solidFill>
                <a:srgbClr val="255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659483" y="7098348"/>
            <a:ext cx="6178550" cy="2406015"/>
            <a:chOff x="6659483" y="7098348"/>
            <a:chExt cx="6178550" cy="2406015"/>
          </a:xfrm>
        </p:grpSpPr>
        <p:sp>
          <p:nvSpPr>
            <p:cNvPr id="12" name="object 12"/>
            <p:cNvSpPr/>
            <p:nvPr/>
          </p:nvSpPr>
          <p:spPr>
            <a:xfrm>
              <a:off x="6659474" y="7114228"/>
              <a:ext cx="6162675" cy="2374265"/>
            </a:xfrm>
            <a:custGeom>
              <a:avLst/>
              <a:gdLst/>
              <a:ahLst/>
              <a:cxnLst/>
              <a:rect l="l" t="t" r="r" b="b"/>
              <a:pathLst>
                <a:path w="6162675" h="2374265">
                  <a:moveTo>
                    <a:pt x="6162294" y="560298"/>
                  </a:moveTo>
                  <a:lnTo>
                    <a:pt x="6160236" y="511949"/>
                  </a:lnTo>
                  <a:lnTo>
                    <a:pt x="6154178" y="464743"/>
                  </a:lnTo>
                  <a:lnTo>
                    <a:pt x="6144285" y="418858"/>
                  </a:lnTo>
                  <a:lnTo>
                    <a:pt x="6130722" y="374446"/>
                  </a:lnTo>
                  <a:lnTo>
                    <a:pt x="6113678" y="331673"/>
                  </a:lnTo>
                  <a:lnTo>
                    <a:pt x="6093295" y="290728"/>
                  </a:lnTo>
                  <a:lnTo>
                    <a:pt x="6069749" y="251752"/>
                  </a:lnTo>
                  <a:lnTo>
                    <a:pt x="6043219" y="214934"/>
                  </a:lnTo>
                  <a:lnTo>
                    <a:pt x="6013869" y="180428"/>
                  </a:lnTo>
                  <a:lnTo>
                    <a:pt x="5981852" y="148424"/>
                  </a:lnTo>
                  <a:lnTo>
                    <a:pt x="5947359" y="119062"/>
                  </a:lnTo>
                  <a:lnTo>
                    <a:pt x="5910542" y="92532"/>
                  </a:lnTo>
                  <a:lnTo>
                    <a:pt x="5871565" y="68999"/>
                  </a:lnTo>
                  <a:lnTo>
                    <a:pt x="5830608" y="48615"/>
                  </a:lnTo>
                  <a:lnTo>
                    <a:pt x="5787847" y="31559"/>
                  </a:lnTo>
                  <a:lnTo>
                    <a:pt x="5743435" y="18008"/>
                  </a:lnTo>
                  <a:lnTo>
                    <a:pt x="5697537" y="8115"/>
                  </a:lnTo>
                  <a:lnTo>
                    <a:pt x="5650331" y="2057"/>
                  </a:lnTo>
                  <a:lnTo>
                    <a:pt x="5601995" y="0"/>
                  </a:lnTo>
                  <a:lnTo>
                    <a:pt x="1183157" y="0"/>
                  </a:lnTo>
                  <a:lnTo>
                    <a:pt x="1134808" y="2057"/>
                  </a:lnTo>
                  <a:lnTo>
                    <a:pt x="1087602" y="8115"/>
                  </a:lnTo>
                  <a:lnTo>
                    <a:pt x="1041704" y="18008"/>
                  </a:lnTo>
                  <a:lnTo>
                    <a:pt x="997292" y="31559"/>
                  </a:lnTo>
                  <a:lnTo>
                    <a:pt x="954532" y="48615"/>
                  </a:lnTo>
                  <a:lnTo>
                    <a:pt x="913574" y="68999"/>
                  </a:lnTo>
                  <a:lnTo>
                    <a:pt x="874598" y="92532"/>
                  </a:lnTo>
                  <a:lnTo>
                    <a:pt x="837780" y="119062"/>
                  </a:lnTo>
                  <a:lnTo>
                    <a:pt x="803287" y="148424"/>
                  </a:lnTo>
                  <a:lnTo>
                    <a:pt x="771271" y="180428"/>
                  </a:lnTo>
                  <a:lnTo>
                    <a:pt x="741908" y="214934"/>
                  </a:lnTo>
                  <a:lnTo>
                    <a:pt x="715378" y="251752"/>
                  </a:lnTo>
                  <a:lnTo>
                    <a:pt x="691832" y="290728"/>
                  </a:lnTo>
                  <a:lnTo>
                    <a:pt x="671461" y="331673"/>
                  </a:lnTo>
                  <a:lnTo>
                    <a:pt x="654405" y="374446"/>
                  </a:lnTo>
                  <a:lnTo>
                    <a:pt x="640854" y="418858"/>
                  </a:lnTo>
                  <a:lnTo>
                    <a:pt x="630961" y="464743"/>
                  </a:lnTo>
                  <a:lnTo>
                    <a:pt x="624903" y="511949"/>
                  </a:lnTo>
                  <a:lnTo>
                    <a:pt x="622846" y="560298"/>
                  </a:lnTo>
                  <a:lnTo>
                    <a:pt x="622846" y="1723199"/>
                  </a:lnTo>
                  <a:lnTo>
                    <a:pt x="0" y="1723199"/>
                  </a:lnTo>
                  <a:lnTo>
                    <a:pt x="0" y="1922157"/>
                  </a:lnTo>
                  <a:lnTo>
                    <a:pt x="633768" y="1922157"/>
                  </a:lnTo>
                  <a:lnTo>
                    <a:pt x="640854" y="1955025"/>
                  </a:lnTo>
                  <a:lnTo>
                    <a:pt x="654405" y="1999449"/>
                  </a:lnTo>
                  <a:lnTo>
                    <a:pt x="671461" y="2042210"/>
                  </a:lnTo>
                  <a:lnTo>
                    <a:pt x="691832" y="2083168"/>
                  </a:lnTo>
                  <a:lnTo>
                    <a:pt x="715378" y="2122132"/>
                  </a:lnTo>
                  <a:lnTo>
                    <a:pt x="741908" y="2158949"/>
                  </a:lnTo>
                  <a:lnTo>
                    <a:pt x="771271" y="2193455"/>
                  </a:lnTo>
                  <a:lnTo>
                    <a:pt x="803287" y="2225459"/>
                  </a:lnTo>
                  <a:lnTo>
                    <a:pt x="837780" y="2254821"/>
                  </a:lnTo>
                  <a:lnTo>
                    <a:pt x="874598" y="2281351"/>
                  </a:lnTo>
                  <a:lnTo>
                    <a:pt x="913574" y="2304897"/>
                  </a:lnTo>
                  <a:lnTo>
                    <a:pt x="954532" y="2325268"/>
                  </a:lnTo>
                  <a:lnTo>
                    <a:pt x="997292" y="2342324"/>
                  </a:lnTo>
                  <a:lnTo>
                    <a:pt x="1041704" y="2355875"/>
                  </a:lnTo>
                  <a:lnTo>
                    <a:pt x="1087602" y="2365768"/>
                  </a:lnTo>
                  <a:lnTo>
                    <a:pt x="1134808" y="2371826"/>
                  </a:lnTo>
                  <a:lnTo>
                    <a:pt x="1183157" y="2373884"/>
                  </a:lnTo>
                  <a:lnTo>
                    <a:pt x="5601995" y="2373884"/>
                  </a:lnTo>
                  <a:lnTo>
                    <a:pt x="5650331" y="2371826"/>
                  </a:lnTo>
                  <a:lnTo>
                    <a:pt x="5697537" y="2365768"/>
                  </a:lnTo>
                  <a:lnTo>
                    <a:pt x="5743435" y="2355875"/>
                  </a:lnTo>
                  <a:lnTo>
                    <a:pt x="5787847" y="2342324"/>
                  </a:lnTo>
                  <a:lnTo>
                    <a:pt x="5830608" y="2325268"/>
                  </a:lnTo>
                  <a:lnTo>
                    <a:pt x="5871565" y="2304897"/>
                  </a:lnTo>
                  <a:lnTo>
                    <a:pt x="5910542" y="2281351"/>
                  </a:lnTo>
                  <a:lnTo>
                    <a:pt x="5947359" y="2254821"/>
                  </a:lnTo>
                  <a:lnTo>
                    <a:pt x="5981852" y="2225459"/>
                  </a:lnTo>
                  <a:lnTo>
                    <a:pt x="6013869" y="2193455"/>
                  </a:lnTo>
                  <a:lnTo>
                    <a:pt x="6043219" y="2158949"/>
                  </a:lnTo>
                  <a:lnTo>
                    <a:pt x="6069749" y="2122132"/>
                  </a:lnTo>
                  <a:lnTo>
                    <a:pt x="6093295" y="2083168"/>
                  </a:lnTo>
                  <a:lnTo>
                    <a:pt x="6113678" y="2042210"/>
                  </a:lnTo>
                  <a:lnTo>
                    <a:pt x="6130722" y="1999449"/>
                  </a:lnTo>
                  <a:lnTo>
                    <a:pt x="6144285" y="1955025"/>
                  </a:lnTo>
                  <a:lnTo>
                    <a:pt x="6154178" y="1909140"/>
                  </a:lnTo>
                  <a:lnTo>
                    <a:pt x="6160236" y="1861934"/>
                  </a:lnTo>
                  <a:lnTo>
                    <a:pt x="6162294" y="1813585"/>
                  </a:lnTo>
                  <a:lnTo>
                    <a:pt x="6162294" y="5602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82324" y="7114223"/>
              <a:ext cx="5539740" cy="2374265"/>
            </a:xfrm>
            <a:custGeom>
              <a:avLst/>
              <a:gdLst/>
              <a:ahLst/>
              <a:cxnLst/>
              <a:rect l="l" t="t" r="r" b="b"/>
              <a:pathLst>
                <a:path w="5539740" h="2374265">
                  <a:moveTo>
                    <a:pt x="4979146" y="2373885"/>
                  </a:moveTo>
                  <a:lnTo>
                    <a:pt x="560307" y="2373885"/>
                  </a:lnTo>
                  <a:lnTo>
                    <a:pt x="511962" y="2371829"/>
                  </a:lnTo>
                  <a:lnTo>
                    <a:pt x="464759" y="2365771"/>
                  </a:lnTo>
                  <a:lnTo>
                    <a:pt x="418866" y="2355880"/>
                  </a:lnTo>
                  <a:lnTo>
                    <a:pt x="374451" y="2342325"/>
                  </a:lnTo>
                  <a:lnTo>
                    <a:pt x="331683" y="2325273"/>
                  </a:lnTo>
                  <a:lnTo>
                    <a:pt x="290729" y="2304893"/>
                  </a:lnTo>
                  <a:lnTo>
                    <a:pt x="251759" y="2281352"/>
                  </a:lnTo>
                  <a:lnTo>
                    <a:pt x="214939" y="2254820"/>
                  </a:lnTo>
                  <a:lnTo>
                    <a:pt x="180439" y="2225464"/>
                  </a:lnTo>
                  <a:lnTo>
                    <a:pt x="148426" y="2193452"/>
                  </a:lnTo>
                  <a:lnTo>
                    <a:pt x="119069" y="2158952"/>
                  </a:lnTo>
                  <a:lnTo>
                    <a:pt x="92536" y="2122133"/>
                  </a:lnTo>
                  <a:lnTo>
                    <a:pt x="68994" y="2083163"/>
                  </a:lnTo>
                  <a:lnTo>
                    <a:pt x="48613" y="2042211"/>
                  </a:lnTo>
                  <a:lnTo>
                    <a:pt x="31561" y="1999443"/>
                  </a:lnTo>
                  <a:lnTo>
                    <a:pt x="18005" y="1955029"/>
                  </a:lnTo>
                  <a:lnTo>
                    <a:pt x="8114" y="1909136"/>
                  </a:lnTo>
                  <a:lnTo>
                    <a:pt x="2056" y="1861933"/>
                  </a:lnTo>
                  <a:lnTo>
                    <a:pt x="0" y="1813588"/>
                  </a:lnTo>
                  <a:lnTo>
                    <a:pt x="0" y="560297"/>
                  </a:lnTo>
                  <a:lnTo>
                    <a:pt x="2056" y="511952"/>
                  </a:lnTo>
                  <a:lnTo>
                    <a:pt x="8114" y="464749"/>
                  </a:lnTo>
                  <a:lnTo>
                    <a:pt x="18005" y="418856"/>
                  </a:lnTo>
                  <a:lnTo>
                    <a:pt x="31561" y="374442"/>
                  </a:lnTo>
                  <a:lnTo>
                    <a:pt x="48613" y="331674"/>
                  </a:lnTo>
                  <a:lnTo>
                    <a:pt x="68994" y="290721"/>
                  </a:lnTo>
                  <a:lnTo>
                    <a:pt x="92536" y="251751"/>
                  </a:lnTo>
                  <a:lnTo>
                    <a:pt x="119069" y="214933"/>
                  </a:lnTo>
                  <a:lnTo>
                    <a:pt x="148426" y="180433"/>
                  </a:lnTo>
                  <a:lnTo>
                    <a:pt x="180439" y="148421"/>
                  </a:lnTo>
                  <a:lnTo>
                    <a:pt x="214939" y="119065"/>
                  </a:lnTo>
                  <a:lnTo>
                    <a:pt x="251759" y="92532"/>
                  </a:lnTo>
                  <a:lnTo>
                    <a:pt x="290729" y="68992"/>
                  </a:lnTo>
                  <a:lnTo>
                    <a:pt x="331683" y="48612"/>
                  </a:lnTo>
                  <a:lnTo>
                    <a:pt x="374451" y="31560"/>
                  </a:lnTo>
                  <a:lnTo>
                    <a:pt x="418866" y="18004"/>
                  </a:lnTo>
                  <a:lnTo>
                    <a:pt x="464759" y="8114"/>
                  </a:lnTo>
                  <a:lnTo>
                    <a:pt x="511962" y="2056"/>
                  </a:lnTo>
                  <a:lnTo>
                    <a:pt x="560307" y="0"/>
                  </a:lnTo>
                  <a:lnTo>
                    <a:pt x="4979146" y="0"/>
                  </a:lnTo>
                  <a:lnTo>
                    <a:pt x="5027491" y="2056"/>
                  </a:lnTo>
                  <a:lnTo>
                    <a:pt x="5074694" y="8114"/>
                  </a:lnTo>
                  <a:lnTo>
                    <a:pt x="5120587" y="18004"/>
                  </a:lnTo>
                  <a:lnTo>
                    <a:pt x="5165001" y="31560"/>
                  </a:lnTo>
                  <a:lnTo>
                    <a:pt x="5207769" y="48612"/>
                  </a:lnTo>
                  <a:lnTo>
                    <a:pt x="5248722" y="68992"/>
                  </a:lnTo>
                  <a:lnTo>
                    <a:pt x="5287691" y="92532"/>
                  </a:lnTo>
                  <a:lnTo>
                    <a:pt x="5324510" y="119065"/>
                  </a:lnTo>
                  <a:lnTo>
                    <a:pt x="5359010" y="148421"/>
                  </a:lnTo>
                  <a:lnTo>
                    <a:pt x="5391022" y="180433"/>
                  </a:lnTo>
                  <a:lnTo>
                    <a:pt x="5420378" y="214933"/>
                  </a:lnTo>
                  <a:lnTo>
                    <a:pt x="5446911" y="251751"/>
                  </a:lnTo>
                  <a:lnTo>
                    <a:pt x="5470451" y="290721"/>
                  </a:lnTo>
                  <a:lnTo>
                    <a:pt x="5490831" y="331674"/>
                  </a:lnTo>
                  <a:lnTo>
                    <a:pt x="5507883" y="374442"/>
                  </a:lnTo>
                  <a:lnTo>
                    <a:pt x="5521438" y="418856"/>
                  </a:lnTo>
                  <a:lnTo>
                    <a:pt x="5531329" y="464749"/>
                  </a:lnTo>
                  <a:lnTo>
                    <a:pt x="5537387" y="511952"/>
                  </a:lnTo>
                  <a:lnTo>
                    <a:pt x="5539443" y="560297"/>
                  </a:lnTo>
                  <a:lnTo>
                    <a:pt x="5539443" y="1813588"/>
                  </a:lnTo>
                  <a:lnTo>
                    <a:pt x="5537387" y="1861933"/>
                  </a:lnTo>
                  <a:lnTo>
                    <a:pt x="5531329" y="1909136"/>
                  </a:lnTo>
                  <a:lnTo>
                    <a:pt x="5521438" y="1955029"/>
                  </a:lnTo>
                  <a:lnTo>
                    <a:pt x="5507883" y="1999443"/>
                  </a:lnTo>
                  <a:lnTo>
                    <a:pt x="5490831" y="2042211"/>
                  </a:lnTo>
                  <a:lnTo>
                    <a:pt x="5470451" y="2083163"/>
                  </a:lnTo>
                  <a:lnTo>
                    <a:pt x="5446911" y="2122133"/>
                  </a:lnTo>
                  <a:lnTo>
                    <a:pt x="5420378" y="2158952"/>
                  </a:lnTo>
                  <a:lnTo>
                    <a:pt x="5391022" y="2193452"/>
                  </a:lnTo>
                  <a:lnTo>
                    <a:pt x="5359010" y="2225464"/>
                  </a:lnTo>
                  <a:lnTo>
                    <a:pt x="5324510" y="2254820"/>
                  </a:lnTo>
                  <a:lnTo>
                    <a:pt x="5287691" y="2281352"/>
                  </a:lnTo>
                  <a:lnTo>
                    <a:pt x="5248722" y="2304893"/>
                  </a:lnTo>
                  <a:lnTo>
                    <a:pt x="5207769" y="2325273"/>
                  </a:lnTo>
                  <a:lnTo>
                    <a:pt x="5165001" y="2342325"/>
                  </a:lnTo>
                  <a:lnTo>
                    <a:pt x="5120587" y="2355880"/>
                  </a:lnTo>
                  <a:lnTo>
                    <a:pt x="5074694" y="2365771"/>
                  </a:lnTo>
                  <a:lnTo>
                    <a:pt x="5027491" y="2371829"/>
                  </a:lnTo>
                  <a:lnTo>
                    <a:pt x="4979146" y="2373885"/>
                  </a:lnTo>
                  <a:close/>
                </a:path>
              </a:pathLst>
            </a:custGeom>
            <a:ln w="31412">
              <a:solidFill>
                <a:srgbClr val="255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4026174" y="5517400"/>
            <a:ext cx="3434715" cy="107950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229"/>
              </a:spcBef>
            </a:pPr>
            <a:r>
              <a:rPr sz="2450" spc="10" dirty="0">
                <a:latin typeface="Gotham Pro Medium"/>
                <a:cs typeface="Gotham Pro Medium"/>
              </a:rPr>
              <a:t>Зависимости </a:t>
            </a:r>
            <a:r>
              <a:rPr sz="2450" spc="15" dirty="0">
                <a:latin typeface="Gotham Pro Medium"/>
                <a:cs typeface="Gotham Pro Medium"/>
              </a:rPr>
              <a:t> </a:t>
            </a:r>
            <a:r>
              <a:rPr sz="2050" spc="5" dirty="0">
                <a:latin typeface="Gotham Pro"/>
                <a:cs typeface="Gotham Pro"/>
              </a:rPr>
              <a:t>Формирование</a:t>
            </a:r>
            <a:r>
              <a:rPr sz="2050" spc="-60" dirty="0">
                <a:latin typeface="Gotham Pro"/>
                <a:cs typeface="Gotham Pro"/>
              </a:rPr>
              <a:t> </a:t>
            </a:r>
            <a:r>
              <a:rPr sz="2050" spc="5" dirty="0">
                <a:latin typeface="Gotham Pro"/>
                <a:cs typeface="Gotham Pro"/>
              </a:rPr>
              <a:t>пагубных </a:t>
            </a:r>
            <a:r>
              <a:rPr sz="2050" spc="-605" dirty="0">
                <a:latin typeface="Gotham Pro"/>
                <a:cs typeface="Gotham Pro"/>
              </a:rPr>
              <a:t> </a:t>
            </a:r>
            <a:r>
              <a:rPr sz="2050" spc="5" dirty="0">
                <a:latin typeface="Gotham Pro"/>
                <a:cs typeface="Gotham Pro"/>
              </a:rPr>
              <a:t>привычек</a:t>
            </a:r>
            <a:endParaRPr sz="2050">
              <a:latin typeface="Gotham Pro"/>
              <a:cs typeface="Gotham Pr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266448" y="4415102"/>
            <a:ext cx="5571490" cy="2406015"/>
            <a:chOff x="7266448" y="4415102"/>
            <a:chExt cx="5571490" cy="2406015"/>
          </a:xfrm>
        </p:grpSpPr>
        <p:sp>
          <p:nvSpPr>
            <p:cNvPr id="16" name="object 16"/>
            <p:cNvSpPr/>
            <p:nvPr/>
          </p:nvSpPr>
          <p:spPr>
            <a:xfrm>
              <a:off x="7282323" y="4430977"/>
              <a:ext cx="5539740" cy="2374265"/>
            </a:xfrm>
            <a:custGeom>
              <a:avLst/>
              <a:gdLst/>
              <a:ahLst/>
              <a:cxnLst/>
              <a:rect l="l" t="t" r="r" b="b"/>
              <a:pathLst>
                <a:path w="5539740" h="2374265">
                  <a:moveTo>
                    <a:pt x="4979146" y="0"/>
                  </a:moveTo>
                  <a:lnTo>
                    <a:pt x="560307" y="0"/>
                  </a:lnTo>
                  <a:lnTo>
                    <a:pt x="511962" y="2056"/>
                  </a:lnTo>
                  <a:lnTo>
                    <a:pt x="464759" y="8114"/>
                  </a:lnTo>
                  <a:lnTo>
                    <a:pt x="418866" y="18004"/>
                  </a:lnTo>
                  <a:lnTo>
                    <a:pt x="374451" y="31560"/>
                  </a:lnTo>
                  <a:lnTo>
                    <a:pt x="331683" y="48612"/>
                  </a:lnTo>
                  <a:lnTo>
                    <a:pt x="290729" y="68992"/>
                  </a:lnTo>
                  <a:lnTo>
                    <a:pt x="251759" y="92532"/>
                  </a:lnTo>
                  <a:lnTo>
                    <a:pt x="214939" y="119065"/>
                  </a:lnTo>
                  <a:lnTo>
                    <a:pt x="180439" y="148421"/>
                  </a:lnTo>
                  <a:lnTo>
                    <a:pt x="148426" y="180433"/>
                  </a:lnTo>
                  <a:lnTo>
                    <a:pt x="119069" y="214933"/>
                  </a:lnTo>
                  <a:lnTo>
                    <a:pt x="92536" y="251751"/>
                  </a:lnTo>
                  <a:lnTo>
                    <a:pt x="68994" y="290721"/>
                  </a:lnTo>
                  <a:lnTo>
                    <a:pt x="48613" y="331674"/>
                  </a:lnTo>
                  <a:lnTo>
                    <a:pt x="31561" y="374442"/>
                  </a:lnTo>
                  <a:lnTo>
                    <a:pt x="18005" y="418856"/>
                  </a:lnTo>
                  <a:lnTo>
                    <a:pt x="8114" y="464749"/>
                  </a:lnTo>
                  <a:lnTo>
                    <a:pt x="2056" y="511952"/>
                  </a:lnTo>
                  <a:lnTo>
                    <a:pt x="0" y="560297"/>
                  </a:lnTo>
                  <a:lnTo>
                    <a:pt x="0" y="1813588"/>
                  </a:lnTo>
                  <a:lnTo>
                    <a:pt x="2056" y="1861933"/>
                  </a:lnTo>
                  <a:lnTo>
                    <a:pt x="8114" y="1909136"/>
                  </a:lnTo>
                  <a:lnTo>
                    <a:pt x="18005" y="1955029"/>
                  </a:lnTo>
                  <a:lnTo>
                    <a:pt x="31561" y="1999443"/>
                  </a:lnTo>
                  <a:lnTo>
                    <a:pt x="48613" y="2042211"/>
                  </a:lnTo>
                  <a:lnTo>
                    <a:pt x="68994" y="2083163"/>
                  </a:lnTo>
                  <a:lnTo>
                    <a:pt x="92536" y="2122133"/>
                  </a:lnTo>
                  <a:lnTo>
                    <a:pt x="119069" y="2158952"/>
                  </a:lnTo>
                  <a:lnTo>
                    <a:pt x="148426" y="2193452"/>
                  </a:lnTo>
                  <a:lnTo>
                    <a:pt x="180439" y="2225464"/>
                  </a:lnTo>
                  <a:lnTo>
                    <a:pt x="214939" y="2254820"/>
                  </a:lnTo>
                  <a:lnTo>
                    <a:pt x="251759" y="2281352"/>
                  </a:lnTo>
                  <a:lnTo>
                    <a:pt x="290729" y="2304893"/>
                  </a:lnTo>
                  <a:lnTo>
                    <a:pt x="331683" y="2325273"/>
                  </a:lnTo>
                  <a:lnTo>
                    <a:pt x="374451" y="2342325"/>
                  </a:lnTo>
                  <a:lnTo>
                    <a:pt x="418866" y="2355880"/>
                  </a:lnTo>
                  <a:lnTo>
                    <a:pt x="464759" y="2365771"/>
                  </a:lnTo>
                  <a:lnTo>
                    <a:pt x="511962" y="2371829"/>
                  </a:lnTo>
                  <a:lnTo>
                    <a:pt x="560307" y="2373885"/>
                  </a:lnTo>
                  <a:lnTo>
                    <a:pt x="4979146" y="2373885"/>
                  </a:lnTo>
                  <a:lnTo>
                    <a:pt x="5027491" y="2371829"/>
                  </a:lnTo>
                  <a:lnTo>
                    <a:pt x="5074694" y="2365771"/>
                  </a:lnTo>
                  <a:lnTo>
                    <a:pt x="5120587" y="2355880"/>
                  </a:lnTo>
                  <a:lnTo>
                    <a:pt x="5165001" y="2342325"/>
                  </a:lnTo>
                  <a:lnTo>
                    <a:pt x="5207769" y="2325273"/>
                  </a:lnTo>
                  <a:lnTo>
                    <a:pt x="5248722" y="2304893"/>
                  </a:lnTo>
                  <a:lnTo>
                    <a:pt x="5287691" y="2281352"/>
                  </a:lnTo>
                  <a:lnTo>
                    <a:pt x="5324510" y="2254820"/>
                  </a:lnTo>
                  <a:lnTo>
                    <a:pt x="5359010" y="2225464"/>
                  </a:lnTo>
                  <a:lnTo>
                    <a:pt x="5391022" y="2193452"/>
                  </a:lnTo>
                  <a:lnTo>
                    <a:pt x="5420378" y="2158952"/>
                  </a:lnTo>
                  <a:lnTo>
                    <a:pt x="5446911" y="2122133"/>
                  </a:lnTo>
                  <a:lnTo>
                    <a:pt x="5470451" y="2083163"/>
                  </a:lnTo>
                  <a:lnTo>
                    <a:pt x="5490831" y="2042211"/>
                  </a:lnTo>
                  <a:lnTo>
                    <a:pt x="5507883" y="1999443"/>
                  </a:lnTo>
                  <a:lnTo>
                    <a:pt x="5521438" y="1955029"/>
                  </a:lnTo>
                  <a:lnTo>
                    <a:pt x="5531329" y="1909136"/>
                  </a:lnTo>
                  <a:lnTo>
                    <a:pt x="5537387" y="1861933"/>
                  </a:lnTo>
                  <a:lnTo>
                    <a:pt x="5539443" y="1813588"/>
                  </a:lnTo>
                  <a:lnTo>
                    <a:pt x="5539443" y="560297"/>
                  </a:lnTo>
                  <a:lnTo>
                    <a:pt x="5537387" y="511952"/>
                  </a:lnTo>
                  <a:lnTo>
                    <a:pt x="5531329" y="464749"/>
                  </a:lnTo>
                  <a:lnTo>
                    <a:pt x="5521438" y="418856"/>
                  </a:lnTo>
                  <a:lnTo>
                    <a:pt x="5507883" y="374442"/>
                  </a:lnTo>
                  <a:lnTo>
                    <a:pt x="5490831" y="331674"/>
                  </a:lnTo>
                  <a:lnTo>
                    <a:pt x="5470451" y="290721"/>
                  </a:lnTo>
                  <a:lnTo>
                    <a:pt x="5446911" y="251751"/>
                  </a:lnTo>
                  <a:lnTo>
                    <a:pt x="5420378" y="214933"/>
                  </a:lnTo>
                  <a:lnTo>
                    <a:pt x="5391022" y="180433"/>
                  </a:lnTo>
                  <a:lnTo>
                    <a:pt x="5359010" y="148421"/>
                  </a:lnTo>
                  <a:lnTo>
                    <a:pt x="5324510" y="119065"/>
                  </a:lnTo>
                  <a:lnTo>
                    <a:pt x="5287691" y="92532"/>
                  </a:lnTo>
                  <a:lnTo>
                    <a:pt x="5248722" y="68992"/>
                  </a:lnTo>
                  <a:lnTo>
                    <a:pt x="5207769" y="48612"/>
                  </a:lnTo>
                  <a:lnTo>
                    <a:pt x="5165001" y="31560"/>
                  </a:lnTo>
                  <a:lnTo>
                    <a:pt x="5120587" y="18004"/>
                  </a:lnTo>
                  <a:lnTo>
                    <a:pt x="5074694" y="8114"/>
                  </a:lnTo>
                  <a:lnTo>
                    <a:pt x="5027491" y="2056"/>
                  </a:lnTo>
                  <a:lnTo>
                    <a:pt x="49791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82323" y="4430977"/>
              <a:ext cx="5539740" cy="2374265"/>
            </a:xfrm>
            <a:custGeom>
              <a:avLst/>
              <a:gdLst/>
              <a:ahLst/>
              <a:cxnLst/>
              <a:rect l="l" t="t" r="r" b="b"/>
              <a:pathLst>
                <a:path w="5539740" h="2374265">
                  <a:moveTo>
                    <a:pt x="4979146" y="2373885"/>
                  </a:moveTo>
                  <a:lnTo>
                    <a:pt x="560307" y="2373885"/>
                  </a:lnTo>
                  <a:lnTo>
                    <a:pt x="511962" y="2371829"/>
                  </a:lnTo>
                  <a:lnTo>
                    <a:pt x="464759" y="2365771"/>
                  </a:lnTo>
                  <a:lnTo>
                    <a:pt x="418866" y="2355880"/>
                  </a:lnTo>
                  <a:lnTo>
                    <a:pt x="374451" y="2342325"/>
                  </a:lnTo>
                  <a:lnTo>
                    <a:pt x="331683" y="2325273"/>
                  </a:lnTo>
                  <a:lnTo>
                    <a:pt x="290729" y="2304893"/>
                  </a:lnTo>
                  <a:lnTo>
                    <a:pt x="251759" y="2281352"/>
                  </a:lnTo>
                  <a:lnTo>
                    <a:pt x="214939" y="2254820"/>
                  </a:lnTo>
                  <a:lnTo>
                    <a:pt x="180439" y="2225464"/>
                  </a:lnTo>
                  <a:lnTo>
                    <a:pt x="148426" y="2193452"/>
                  </a:lnTo>
                  <a:lnTo>
                    <a:pt x="119069" y="2158952"/>
                  </a:lnTo>
                  <a:lnTo>
                    <a:pt x="92536" y="2122133"/>
                  </a:lnTo>
                  <a:lnTo>
                    <a:pt x="68994" y="2083163"/>
                  </a:lnTo>
                  <a:lnTo>
                    <a:pt x="48613" y="2042211"/>
                  </a:lnTo>
                  <a:lnTo>
                    <a:pt x="31561" y="1999443"/>
                  </a:lnTo>
                  <a:lnTo>
                    <a:pt x="18005" y="1955029"/>
                  </a:lnTo>
                  <a:lnTo>
                    <a:pt x="8114" y="1909136"/>
                  </a:lnTo>
                  <a:lnTo>
                    <a:pt x="2056" y="1861933"/>
                  </a:lnTo>
                  <a:lnTo>
                    <a:pt x="0" y="1813588"/>
                  </a:lnTo>
                  <a:lnTo>
                    <a:pt x="0" y="560297"/>
                  </a:lnTo>
                  <a:lnTo>
                    <a:pt x="2056" y="511952"/>
                  </a:lnTo>
                  <a:lnTo>
                    <a:pt x="8114" y="464749"/>
                  </a:lnTo>
                  <a:lnTo>
                    <a:pt x="18005" y="418856"/>
                  </a:lnTo>
                  <a:lnTo>
                    <a:pt x="31561" y="374442"/>
                  </a:lnTo>
                  <a:lnTo>
                    <a:pt x="48613" y="331674"/>
                  </a:lnTo>
                  <a:lnTo>
                    <a:pt x="68994" y="290721"/>
                  </a:lnTo>
                  <a:lnTo>
                    <a:pt x="92536" y="251751"/>
                  </a:lnTo>
                  <a:lnTo>
                    <a:pt x="119069" y="214933"/>
                  </a:lnTo>
                  <a:lnTo>
                    <a:pt x="148426" y="180433"/>
                  </a:lnTo>
                  <a:lnTo>
                    <a:pt x="180439" y="148421"/>
                  </a:lnTo>
                  <a:lnTo>
                    <a:pt x="214939" y="119065"/>
                  </a:lnTo>
                  <a:lnTo>
                    <a:pt x="251759" y="92532"/>
                  </a:lnTo>
                  <a:lnTo>
                    <a:pt x="290729" y="68992"/>
                  </a:lnTo>
                  <a:lnTo>
                    <a:pt x="331683" y="48612"/>
                  </a:lnTo>
                  <a:lnTo>
                    <a:pt x="374451" y="31560"/>
                  </a:lnTo>
                  <a:lnTo>
                    <a:pt x="418866" y="18004"/>
                  </a:lnTo>
                  <a:lnTo>
                    <a:pt x="464759" y="8114"/>
                  </a:lnTo>
                  <a:lnTo>
                    <a:pt x="511962" y="2056"/>
                  </a:lnTo>
                  <a:lnTo>
                    <a:pt x="560307" y="0"/>
                  </a:lnTo>
                  <a:lnTo>
                    <a:pt x="4979146" y="0"/>
                  </a:lnTo>
                  <a:lnTo>
                    <a:pt x="5027491" y="2056"/>
                  </a:lnTo>
                  <a:lnTo>
                    <a:pt x="5074694" y="8114"/>
                  </a:lnTo>
                  <a:lnTo>
                    <a:pt x="5120587" y="18004"/>
                  </a:lnTo>
                  <a:lnTo>
                    <a:pt x="5165001" y="31560"/>
                  </a:lnTo>
                  <a:lnTo>
                    <a:pt x="5207769" y="48612"/>
                  </a:lnTo>
                  <a:lnTo>
                    <a:pt x="5248722" y="68992"/>
                  </a:lnTo>
                  <a:lnTo>
                    <a:pt x="5287691" y="92532"/>
                  </a:lnTo>
                  <a:lnTo>
                    <a:pt x="5324510" y="119065"/>
                  </a:lnTo>
                  <a:lnTo>
                    <a:pt x="5359010" y="148421"/>
                  </a:lnTo>
                  <a:lnTo>
                    <a:pt x="5391022" y="180433"/>
                  </a:lnTo>
                  <a:lnTo>
                    <a:pt x="5420378" y="214933"/>
                  </a:lnTo>
                  <a:lnTo>
                    <a:pt x="5446911" y="251751"/>
                  </a:lnTo>
                  <a:lnTo>
                    <a:pt x="5470451" y="290721"/>
                  </a:lnTo>
                  <a:lnTo>
                    <a:pt x="5490831" y="331674"/>
                  </a:lnTo>
                  <a:lnTo>
                    <a:pt x="5507883" y="374442"/>
                  </a:lnTo>
                  <a:lnTo>
                    <a:pt x="5521438" y="418856"/>
                  </a:lnTo>
                  <a:lnTo>
                    <a:pt x="5531329" y="464749"/>
                  </a:lnTo>
                  <a:lnTo>
                    <a:pt x="5537387" y="511952"/>
                  </a:lnTo>
                  <a:lnTo>
                    <a:pt x="5539443" y="560297"/>
                  </a:lnTo>
                  <a:lnTo>
                    <a:pt x="5539443" y="1813588"/>
                  </a:lnTo>
                  <a:lnTo>
                    <a:pt x="5537387" y="1861933"/>
                  </a:lnTo>
                  <a:lnTo>
                    <a:pt x="5531329" y="1909136"/>
                  </a:lnTo>
                  <a:lnTo>
                    <a:pt x="5521438" y="1955029"/>
                  </a:lnTo>
                  <a:lnTo>
                    <a:pt x="5507883" y="1999443"/>
                  </a:lnTo>
                  <a:lnTo>
                    <a:pt x="5490831" y="2042211"/>
                  </a:lnTo>
                  <a:lnTo>
                    <a:pt x="5470451" y="2083163"/>
                  </a:lnTo>
                  <a:lnTo>
                    <a:pt x="5446911" y="2122133"/>
                  </a:lnTo>
                  <a:lnTo>
                    <a:pt x="5420378" y="2158952"/>
                  </a:lnTo>
                  <a:lnTo>
                    <a:pt x="5391022" y="2193452"/>
                  </a:lnTo>
                  <a:lnTo>
                    <a:pt x="5359010" y="2225464"/>
                  </a:lnTo>
                  <a:lnTo>
                    <a:pt x="5324510" y="2254820"/>
                  </a:lnTo>
                  <a:lnTo>
                    <a:pt x="5287691" y="2281352"/>
                  </a:lnTo>
                  <a:lnTo>
                    <a:pt x="5248722" y="2304893"/>
                  </a:lnTo>
                  <a:lnTo>
                    <a:pt x="5207769" y="2325273"/>
                  </a:lnTo>
                  <a:lnTo>
                    <a:pt x="5165001" y="2342325"/>
                  </a:lnTo>
                  <a:lnTo>
                    <a:pt x="5120587" y="2355880"/>
                  </a:lnTo>
                  <a:lnTo>
                    <a:pt x="5074694" y="2365771"/>
                  </a:lnTo>
                  <a:lnTo>
                    <a:pt x="5027491" y="2371829"/>
                  </a:lnTo>
                  <a:lnTo>
                    <a:pt x="4979146" y="2373885"/>
                  </a:lnTo>
                  <a:close/>
                </a:path>
              </a:pathLst>
            </a:custGeom>
            <a:ln w="31412">
              <a:solidFill>
                <a:srgbClr val="255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709915" y="5517400"/>
            <a:ext cx="4628515" cy="107950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229"/>
              </a:spcBef>
            </a:pPr>
            <a:r>
              <a:rPr sz="2450" spc="10" dirty="0">
                <a:latin typeface="Gotham Pro Medium"/>
                <a:cs typeface="Gotham Pro Medium"/>
              </a:rPr>
              <a:t>Деструктивные сообщества </a:t>
            </a:r>
            <a:r>
              <a:rPr sz="2450" spc="-725" dirty="0">
                <a:latin typeface="Gotham Pro Medium"/>
                <a:cs typeface="Gotham Pro Medium"/>
              </a:rPr>
              <a:t> </a:t>
            </a:r>
            <a:r>
              <a:rPr sz="2050" spc="5" dirty="0">
                <a:latin typeface="Gotham Pro"/>
                <a:cs typeface="Gotham Pro"/>
              </a:rPr>
              <a:t>Вовлечение в группы, несущие </a:t>
            </a:r>
            <a:r>
              <a:rPr sz="2050" spc="10" dirty="0">
                <a:latin typeface="Gotham Pro"/>
                <a:cs typeface="Gotham Pro"/>
              </a:rPr>
              <a:t> </a:t>
            </a:r>
            <a:r>
              <a:rPr sz="2050" spc="5" dirty="0">
                <a:latin typeface="Gotham Pro"/>
                <a:cs typeface="Gotham Pro"/>
              </a:rPr>
              <a:t>угрозу</a:t>
            </a:r>
            <a:endParaRPr sz="2050">
              <a:latin typeface="Gotham Pro"/>
              <a:cs typeface="Gotham Pr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255243" y="7098348"/>
            <a:ext cx="5266690" cy="2406015"/>
            <a:chOff x="1255243" y="7098348"/>
            <a:chExt cx="5266690" cy="2406015"/>
          </a:xfrm>
        </p:grpSpPr>
        <p:sp>
          <p:nvSpPr>
            <p:cNvPr id="20" name="object 20"/>
            <p:cNvSpPr/>
            <p:nvPr/>
          </p:nvSpPr>
          <p:spPr>
            <a:xfrm>
              <a:off x="1271118" y="7114223"/>
              <a:ext cx="5234940" cy="2374265"/>
            </a:xfrm>
            <a:custGeom>
              <a:avLst/>
              <a:gdLst/>
              <a:ahLst/>
              <a:cxnLst/>
              <a:rect l="l" t="t" r="r" b="b"/>
              <a:pathLst>
                <a:path w="5234940" h="2374265">
                  <a:moveTo>
                    <a:pt x="4674098" y="0"/>
                  </a:moveTo>
                  <a:lnTo>
                    <a:pt x="560297" y="0"/>
                  </a:lnTo>
                  <a:lnTo>
                    <a:pt x="511953" y="2056"/>
                  </a:lnTo>
                  <a:lnTo>
                    <a:pt x="464751" y="8114"/>
                  </a:lnTo>
                  <a:lnTo>
                    <a:pt x="418860" y="18004"/>
                  </a:lnTo>
                  <a:lnTo>
                    <a:pt x="374446" y="31560"/>
                  </a:lnTo>
                  <a:lnTo>
                    <a:pt x="331679" y="48612"/>
                  </a:lnTo>
                  <a:lnTo>
                    <a:pt x="290726" y="68992"/>
                  </a:lnTo>
                  <a:lnTo>
                    <a:pt x="251756" y="92532"/>
                  </a:lnTo>
                  <a:lnTo>
                    <a:pt x="214937" y="119065"/>
                  </a:lnTo>
                  <a:lnTo>
                    <a:pt x="180437" y="148421"/>
                  </a:lnTo>
                  <a:lnTo>
                    <a:pt x="148425" y="180433"/>
                  </a:lnTo>
                  <a:lnTo>
                    <a:pt x="119068" y="214933"/>
                  </a:lnTo>
                  <a:lnTo>
                    <a:pt x="92535" y="251751"/>
                  </a:lnTo>
                  <a:lnTo>
                    <a:pt x="68994" y="290721"/>
                  </a:lnTo>
                  <a:lnTo>
                    <a:pt x="48613" y="331674"/>
                  </a:lnTo>
                  <a:lnTo>
                    <a:pt x="31561" y="374442"/>
                  </a:lnTo>
                  <a:lnTo>
                    <a:pt x="18005" y="418856"/>
                  </a:lnTo>
                  <a:lnTo>
                    <a:pt x="8114" y="464749"/>
                  </a:lnTo>
                  <a:lnTo>
                    <a:pt x="2056" y="511952"/>
                  </a:lnTo>
                  <a:lnTo>
                    <a:pt x="0" y="560297"/>
                  </a:lnTo>
                  <a:lnTo>
                    <a:pt x="0" y="1813588"/>
                  </a:lnTo>
                  <a:lnTo>
                    <a:pt x="2056" y="1861933"/>
                  </a:lnTo>
                  <a:lnTo>
                    <a:pt x="8114" y="1909136"/>
                  </a:lnTo>
                  <a:lnTo>
                    <a:pt x="18005" y="1955029"/>
                  </a:lnTo>
                  <a:lnTo>
                    <a:pt x="31561" y="1999443"/>
                  </a:lnTo>
                  <a:lnTo>
                    <a:pt x="48613" y="2042211"/>
                  </a:lnTo>
                  <a:lnTo>
                    <a:pt x="68994" y="2083163"/>
                  </a:lnTo>
                  <a:lnTo>
                    <a:pt x="92535" y="2122133"/>
                  </a:lnTo>
                  <a:lnTo>
                    <a:pt x="119068" y="2158952"/>
                  </a:lnTo>
                  <a:lnTo>
                    <a:pt x="148425" y="2193452"/>
                  </a:lnTo>
                  <a:lnTo>
                    <a:pt x="180437" y="2225464"/>
                  </a:lnTo>
                  <a:lnTo>
                    <a:pt x="214937" y="2254820"/>
                  </a:lnTo>
                  <a:lnTo>
                    <a:pt x="251756" y="2281352"/>
                  </a:lnTo>
                  <a:lnTo>
                    <a:pt x="290726" y="2304893"/>
                  </a:lnTo>
                  <a:lnTo>
                    <a:pt x="331679" y="2325273"/>
                  </a:lnTo>
                  <a:lnTo>
                    <a:pt x="374446" y="2342325"/>
                  </a:lnTo>
                  <a:lnTo>
                    <a:pt x="418860" y="2355880"/>
                  </a:lnTo>
                  <a:lnTo>
                    <a:pt x="464751" y="2365771"/>
                  </a:lnTo>
                  <a:lnTo>
                    <a:pt x="511953" y="2371829"/>
                  </a:lnTo>
                  <a:lnTo>
                    <a:pt x="560297" y="2373885"/>
                  </a:lnTo>
                  <a:lnTo>
                    <a:pt x="4674098" y="2373885"/>
                  </a:lnTo>
                  <a:lnTo>
                    <a:pt x="4722443" y="2371829"/>
                  </a:lnTo>
                  <a:lnTo>
                    <a:pt x="4769646" y="2365771"/>
                  </a:lnTo>
                  <a:lnTo>
                    <a:pt x="4815538" y="2355880"/>
                  </a:lnTo>
                  <a:lnTo>
                    <a:pt x="4859953" y="2342325"/>
                  </a:lnTo>
                  <a:lnTo>
                    <a:pt x="4902720" y="2325273"/>
                  </a:lnTo>
                  <a:lnTo>
                    <a:pt x="4943673" y="2304893"/>
                  </a:lnTo>
                  <a:lnTo>
                    <a:pt x="4982643" y="2281352"/>
                  </a:lnTo>
                  <a:lnTo>
                    <a:pt x="5019462" y="2254820"/>
                  </a:lnTo>
                  <a:lnTo>
                    <a:pt x="5053961" y="2225464"/>
                  </a:lnTo>
                  <a:lnTo>
                    <a:pt x="5085973" y="2193452"/>
                  </a:lnTo>
                  <a:lnTo>
                    <a:pt x="5115330" y="2158952"/>
                  </a:lnTo>
                  <a:lnTo>
                    <a:pt x="5141862" y="2122133"/>
                  </a:lnTo>
                  <a:lnTo>
                    <a:pt x="5165403" y="2083163"/>
                  </a:lnTo>
                  <a:lnTo>
                    <a:pt x="5185783" y="2042211"/>
                  </a:lnTo>
                  <a:lnTo>
                    <a:pt x="5202835" y="1999443"/>
                  </a:lnTo>
                  <a:lnTo>
                    <a:pt x="5216390" y="1955029"/>
                  </a:lnTo>
                  <a:lnTo>
                    <a:pt x="5226281" y="1909136"/>
                  </a:lnTo>
                  <a:lnTo>
                    <a:pt x="5232338" y="1861933"/>
                  </a:lnTo>
                  <a:lnTo>
                    <a:pt x="5234395" y="1813588"/>
                  </a:lnTo>
                  <a:lnTo>
                    <a:pt x="5234395" y="560297"/>
                  </a:lnTo>
                  <a:lnTo>
                    <a:pt x="5232338" y="511952"/>
                  </a:lnTo>
                  <a:lnTo>
                    <a:pt x="5226281" y="464749"/>
                  </a:lnTo>
                  <a:lnTo>
                    <a:pt x="5216390" y="418856"/>
                  </a:lnTo>
                  <a:lnTo>
                    <a:pt x="5202835" y="374442"/>
                  </a:lnTo>
                  <a:lnTo>
                    <a:pt x="5185783" y="331674"/>
                  </a:lnTo>
                  <a:lnTo>
                    <a:pt x="5165403" y="290721"/>
                  </a:lnTo>
                  <a:lnTo>
                    <a:pt x="5141862" y="251751"/>
                  </a:lnTo>
                  <a:lnTo>
                    <a:pt x="5115330" y="214933"/>
                  </a:lnTo>
                  <a:lnTo>
                    <a:pt x="5085973" y="180433"/>
                  </a:lnTo>
                  <a:lnTo>
                    <a:pt x="5053961" y="148421"/>
                  </a:lnTo>
                  <a:lnTo>
                    <a:pt x="5019462" y="119065"/>
                  </a:lnTo>
                  <a:lnTo>
                    <a:pt x="4982643" y="92532"/>
                  </a:lnTo>
                  <a:lnTo>
                    <a:pt x="4943673" y="68992"/>
                  </a:lnTo>
                  <a:lnTo>
                    <a:pt x="4902720" y="48612"/>
                  </a:lnTo>
                  <a:lnTo>
                    <a:pt x="4859953" y="31560"/>
                  </a:lnTo>
                  <a:lnTo>
                    <a:pt x="4815538" y="18004"/>
                  </a:lnTo>
                  <a:lnTo>
                    <a:pt x="4769646" y="8114"/>
                  </a:lnTo>
                  <a:lnTo>
                    <a:pt x="4722443" y="2056"/>
                  </a:lnTo>
                  <a:lnTo>
                    <a:pt x="4674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71118" y="7114223"/>
              <a:ext cx="5234940" cy="2374265"/>
            </a:xfrm>
            <a:custGeom>
              <a:avLst/>
              <a:gdLst/>
              <a:ahLst/>
              <a:cxnLst/>
              <a:rect l="l" t="t" r="r" b="b"/>
              <a:pathLst>
                <a:path w="5234940" h="2374265">
                  <a:moveTo>
                    <a:pt x="4674098" y="2373885"/>
                  </a:moveTo>
                  <a:lnTo>
                    <a:pt x="560297" y="2373885"/>
                  </a:lnTo>
                  <a:lnTo>
                    <a:pt x="511953" y="2371829"/>
                  </a:lnTo>
                  <a:lnTo>
                    <a:pt x="464751" y="2365771"/>
                  </a:lnTo>
                  <a:lnTo>
                    <a:pt x="418860" y="2355880"/>
                  </a:lnTo>
                  <a:lnTo>
                    <a:pt x="374446" y="2342325"/>
                  </a:lnTo>
                  <a:lnTo>
                    <a:pt x="331679" y="2325273"/>
                  </a:lnTo>
                  <a:lnTo>
                    <a:pt x="290726" y="2304893"/>
                  </a:lnTo>
                  <a:lnTo>
                    <a:pt x="251756" y="2281352"/>
                  </a:lnTo>
                  <a:lnTo>
                    <a:pt x="214937" y="2254820"/>
                  </a:lnTo>
                  <a:lnTo>
                    <a:pt x="180437" y="2225464"/>
                  </a:lnTo>
                  <a:lnTo>
                    <a:pt x="148425" y="2193452"/>
                  </a:lnTo>
                  <a:lnTo>
                    <a:pt x="119068" y="2158952"/>
                  </a:lnTo>
                  <a:lnTo>
                    <a:pt x="92535" y="2122133"/>
                  </a:lnTo>
                  <a:lnTo>
                    <a:pt x="68994" y="2083163"/>
                  </a:lnTo>
                  <a:lnTo>
                    <a:pt x="48613" y="2042211"/>
                  </a:lnTo>
                  <a:lnTo>
                    <a:pt x="31561" y="1999443"/>
                  </a:lnTo>
                  <a:lnTo>
                    <a:pt x="18005" y="1955029"/>
                  </a:lnTo>
                  <a:lnTo>
                    <a:pt x="8114" y="1909136"/>
                  </a:lnTo>
                  <a:lnTo>
                    <a:pt x="2056" y="1861933"/>
                  </a:lnTo>
                  <a:lnTo>
                    <a:pt x="0" y="1813588"/>
                  </a:lnTo>
                  <a:lnTo>
                    <a:pt x="0" y="560297"/>
                  </a:lnTo>
                  <a:lnTo>
                    <a:pt x="2056" y="511952"/>
                  </a:lnTo>
                  <a:lnTo>
                    <a:pt x="8114" y="464749"/>
                  </a:lnTo>
                  <a:lnTo>
                    <a:pt x="18005" y="418856"/>
                  </a:lnTo>
                  <a:lnTo>
                    <a:pt x="31561" y="374442"/>
                  </a:lnTo>
                  <a:lnTo>
                    <a:pt x="48613" y="331674"/>
                  </a:lnTo>
                  <a:lnTo>
                    <a:pt x="68994" y="290721"/>
                  </a:lnTo>
                  <a:lnTo>
                    <a:pt x="92535" y="251751"/>
                  </a:lnTo>
                  <a:lnTo>
                    <a:pt x="119068" y="214933"/>
                  </a:lnTo>
                  <a:lnTo>
                    <a:pt x="148425" y="180433"/>
                  </a:lnTo>
                  <a:lnTo>
                    <a:pt x="180437" y="148421"/>
                  </a:lnTo>
                  <a:lnTo>
                    <a:pt x="214937" y="119065"/>
                  </a:lnTo>
                  <a:lnTo>
                    <a:pt x="251756" y="92532"/>
                  </a:lnTo>
                  <a:lnTo>
                    <a:pt x="290726" y="68992"/>
                  </a:lnTo>
                  <a:lnTo>
                    <a:pt x="331679" y="48612"/>
                  </a:lnTo>
                  <a:lnTo>
                    <a:pt x="374446" y="31560"/>
                  </a:lnTo>
                  <a:lnTo>
                    <a:pt x="418860" y="18004"/>
                  </a:lnTo>
                  <a:lnTo>
                    <a:pt x="464751" y="8114"/>
                  </a:lnTo>
                  <a:lnTo>
                    <a:pt x="511953" y="2056"/>
                  </a:lnTo>
                  <a:lnTo>
                    <a:pt x="560297" y="0"/>
                  </a:lnTo>
                  <a:lnTo>
                    <a:pt x="4674098" y="0"/>
                  </a:lnTo>
                  <a:lnTo>
                    <a:pt x="4722443" y="2056"/>
                  </a:lnTo>
                  <a:lnTo>
                    <a:pt x="4769646" y="8114"/>
                  </a:lnTo>
                  <a:lnTo>
                    <a:pt x="4815538" y="18004"/>
                  </a:lnTo>
                  <a:lnTo>
                    <a:pt x="4859953" y="31560"/>
                  </a:lnTo>
                  <a:lnTo>
                    <a:pt x="4902720" y="48612"/>
                  </a:lnTo>
                  <a:lnTo>
                    <a:pt x="4943673" y="68992"/>
                  </a:lnTo>
                  <a:lnTo>
                    <a:pt x="4982643" y="92532"/>
                  </a:lnTo>
                  <a:lnTo>
                    <a:pt x="5019462" y="119065"/>
                  </a:lnTo>
                  <a:lnTo>
                    <a:pt x="5053961" y="148421"/>
                  </a:lnTo>
                  <a:lnTo>
                    <a:pt x="5085973" y="180433"/>
                  </a:lnTo>
                  <a:lnTo>
                    <a:pt x="5115330" y="214933"/>
                  </a:lnTo>
                  <a:lnTo>
                    <a:pt x="5141862" y="251751"/>
                  </a:lnTo>
                  <a:lnTo>
                    <a:pt x="5165403" y="290721"/>
                  </a:lnTo>
                  <a:lnTo>
                    <a:pt x="5185783" y="331674"/>
                  </a:lnTo>
                  <a:lnTo>
                    <a:pt x="5202835" y="374442"/>
                  </a:lnTo>
                  <a:lnTo>
                    <a:pt x="5216390" y="418856"/>
                  </a:lnTo>
                  <a:lnTo>
                    <a:pt x="5226281" y="464749"/>
                  </a:lnTo>
                  <a:lnTo>
                    <a:pt x="5232338" y="511952"/>
                  </a:lnTo>
                  <a:lnTo>
                    <a:pt x="5234395" y="560297"/>
                  </a:lnTo>
                  <a:lnTo>
                    <a:pt x="5234395" y="1813588"/>
                  </a:lnTo>
                  <a:lnTo>
                    <a:pt x="5232338" y="1861933"/>
                  </a:lnTo>
                  <a:lnTo>
                    <a:pt x="5226281" y="1909136"/>
                  </a:lnTo>
                  <a:lnTo>
                    <a:pt x="5216390" y="1955029"/>
                  </a:lnTo>
                  <a:lnTo>
                    <a:pt x="5202835" y="1999443"/>
                  </a:lnTo>
                  <a:lnTo>
                    <a:pt x="5185783" y="2042211"/>
                  </a:lnTo>
                  <a:lnTo>
                    <a:pt x="5165403" y="2083163"/>
                  </a:lnTo>
                  <a:lnTo>
                    <a:pt x="5141862" y="2122133"/>
                  </a:lnTo>
                  <a:lnTo>
                    <a:pt x="5115330" y="2158952"/>
                  </a:lnTo>
                  <a:lnTo>
                    <a:pt x="5085973" y="2193452"/>
                  </a:lnTo>
                  <a:lnTo>
                    <a:pt x="5053961" y="2225464"/>
                  </a:lnTo>
                  <a:lnTo>
                    <a:pt x="5019462" y="2254820"/>
                  </a:lnTo>
                  <a:lnTo>
                    <a:pt x="4982643" y="2281352"/>
                  </a:lnTo>
                  <a:lnTo>
                    <a:pt x="4943673" y="2304893"/>
                  </a:lnTo>
                  <a:lnTo>
                    <a:pt x="4902720" y="2325273"/>
                  </a:lnTo>
                  <a:lnTo>
                    <a:pt x="4859953" y="2342325"/>
                  </a:lnTo>
                  <a:lnTo>
                    <a:pt x="4815538" y="2355880"/>
                  </a:lnTo>
                  <a:lnTo>
                    <a:pt x="4769646" y="2365771"/>
                  </a:lnTo>
                  <a:lnTo>
                    <a:pt x="4722443" y="2371829"/>
                  </a:lnTo>
                  <a:lnTo>
                    <a:pt x="4674098" y="2373885"/>
                  </a:lnTo>
                  <a:close/>
                </a:path>
              </a:pathLst>
            </a:custGeom>
            <a:ln w="31412">
              <a:solidFill>
                <a:srgbClr val="255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698717" y="8200645"/>
            <a:ext cx="4457700" cy="76581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2450" spc="15" dirty="0">
                <a:latin typeface="Gotham Pro Medium"/>
                <a:cs typeface="Gotham Pro Medium"/>
              </a:rPr>
              <a:t>Правовой</a:t>
            </a:r>
            <a:r>
              <a:rPr sz="2450" spc="-15" dirty="0">
                <a:latin typeface="Gotham Pro Medium"/>
                <a:cs typeface="Gotham Pro Medium"/>
              </a:rPr>
              <a:t> </a:t>
            </a:r>
            <a:r>
              <a:rPr sz="2450" spc="10" dirty="0">
                <a:latin typeface="Gotham Pro Medium"/>
                <a:cs typeface="Gotham Pro Medium"/>
              </a:rPr>
              <a:t>нигилизм</a:t>
            </a:r>
            <a:endParaRPr sz="2450">
              <a:latin typeface="Gotham Pro Medium"/>
              <a:cs typeface="Gotham Pro Medium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2050" spc="5" dirty="0">
                <a:latin typeface="Gotham Pro"/>
                <a:cs typeface="Gotham Pro"/>
              </a:rPr>
              <a:t>Неуважение</a:t>
            </a:r>
            <a:r>
              <a:rPr sz="2050" spc="-15" dirty="0">
                <a:latin typeface="Gotham Pro"/>
                <a:cs typeface="Gotham Pro"/>
              </a:rPr>
              <a:t> </a:t>
            </a:r>
            <a:r>
              <a:rPr sz="2050" spc="5" dirty="0">
                <a:latin typeface="Gotham Pro"/>
                <a:cs typeface="Gotham Pro"/>
              </a:rPr>
              <a:t>к</a:t>
            </a:r>
            <a:r>
              <a:rPr sz="2050" spc="-10" dirty="0">
                <a:latin typeface="Gotham Pro"/>
                <a:cs typeface="Gotham Pro"/>
              </a:rPr>
              <a:t> </a:t>
            </a:r>
            <a:r>
              <a:rPr sz="2050" spc="5" dirty="0">
                <a:latin typeface="Gotham Pro"/>
                <a:cs typeface="Gotham Pro"/>
              </a:rPr>
              <a:t>законам</a:t>
            </a:r>
            <a:r>
              <a:rPr sz="2050" spc="-10" dirty="0">
                <a:latin typeface="Gotham Pro"/>
                <a:cs typeface="Gotham Pro"/>
              </a:rPr>
              <a:t> </a:t>
            </a:r>
            <a:r>
              <a:rPr sz="2050" spc="5" dirty="0">
                <a:latin typeface="Gotham Pro"/>
                <a:cs typeface="Gotham Pro"/>
              </a:rPr>
              <a:t>и</a:t>
            </a:r>
            <a:r>
              <a:rPr sz="2050" spc="-15" dirty="0">
                <a:latin typeface="Gotham Pro"/>
                <a:cs typeface="Gotham Pro"/>
              </a:rPr>
              <a:t> </a:t>
            </a:r>
            <a:r>
              <a:rPr sz="2050" spc="5" dirty="0">
                <a:latin typeface="Gotham Pro"/>
                <a:cs typeface="Gotham Pro"/>
              </a:rPr>
              <a:t>нормам</a:t>
            </a:r>
            <a:endParaRPr sz="2050">
              <a:latin typeface="Gotham Pro"/>
              <a:cs typeface="Gotham Pr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3582705" y="7098348"/>
            <a:ext cx="5266690" cy="2406015"/>
            <a:chOff x="13582705" y="7098348"/>
            <a:chExt cx="5266690" cy="2406015"/>
          </a:xfrm>
        </p:grpSpPr>
        <p:sp>
          <p:nvSpPr>
            <p:cNvPr id="24" name="object 24"/>
            <p:cNvSpPr/>
            <p:nvPr/>
          </p:nvSpPr>
          <p:spPr>
            <a:xfrm>
              <a:off x="13598580" y="7114223"/>
              <a:ext cx="5234940" cy="2374265"/>
            </a:xfrm>
            <a:custGeom>
              <a:avLst/>
              <a:gdLst/>
              <a:ahLst/>
              <a:cxnLst/>
              <a:rect l="l" t="t" r="r" b="b"/>
              <a:pathLst>
                <a:path w="5234940" h="2374265">
                  <a:moveTo>
                    <a:pt x="4674098" y="0"/>
                  </a:moveTo>
                  <a:lnTo>
                    <a:pt x="560297" y="0"/>
                  </a:lnTo>
                  <a:lnTo>
                    <a:pt x="511953" y="2056"/>
                  </a:lnTo>
                  <a:lnTo>
                    <a:pt x="464751" y="8114"/>
                  </a:lnTo>
                  <a:lnTo>
                    <a:pt x="418860" y="18004"/>
                  </a:lnTo>
                  <a:lnTo>
                    <a:pt x="374446" y="31560"/>
                  </a:lnTo>
                  <a:lnTo>
                    <a:pt x="331679" y="48612"/>
                  </a:lnTo>
                  <a:lnTo>
                    <a:pt x="290726" y="68992"/>
                  </a:lnTo>
                  <a:lnTo>
                    <a:pt x="251756" y="92532"/>
                  </a:lnTo>
                  <a:lnTo>
                    <a:pt x="214937" y="119065"/>
                  </a:lnTo>
                  <a:lnTo>
                    <a:pt x="180437" y="148421"/>
                  </a:lnTo>
                  <a:lnTo>
                    <a:pt x="148425" y="180433"/>
                  </a:lnTo>
                  <a:lnTo>
                    <a:pt x="119068" y="214933"/>
                  </a:lnTo>
                  <a:lnTo>
                    <a:pt x="92535" y="251751"/>
                  </a:lnTo>
                  <a:lnTo>
                    <a:pt x="68994" y="290721"/>
                  </a:lnTo>
                  <a:lnTo>
                    <a:pt x="48613" y="331674"/>
                  </a:lnTo>
                  <a:lnTo>
                    <a:pt x="31561" y="374442"/>
                  </a:lnTo>
                  <a:lnTo>
                    <a:pt x="18005" y="418856"/>
                  </a:lnTo>
                  <a:lnTo>
                    <a:pt x="8114" y="464749"/>
                  </a:lnTo>
                  <a:lnTo>
                    <a:pt x="2056" y="511952"/>
                  </a:lnTo>
                  <a:lnTo>
                    <a:pt x="0" y="560297"/>
                  </a:lnTo>
                  <a:lnTo>
                    <a:pt x="0" y="1813588"/>
                  </a:lnTo>
                  <a:lnTo>
                    <a:pt x="2056" y="1861933"/>
                  </a:lnTo>
                  <a:lnTo>
                    <a:pt x="8114" y="1909136"/>
                  </a:lnTo>
                  <a:lnTo>
                    <a:pt x="18005" y="1955029"/>
                  </a:lnTo>
                  <a:lnTo>
                    <a:pt x="31561" y="1999443"/>
                  </a:lnTo>
                  <a:lnTo>
                    <a:pt x="48613" y="2042211"/>
                  </a:lnTo>
                  <a:lnTo>
                    <a:pt x="68994" y="2083163"/>
                  </a:lnTo>
                  <a:lnTo>
                    <a:pt x="92535" y="2122133"/>
                  </a:lnTo>
                  <a:lnTo>
                    <a:pt x="119068" y="2158952"/>
                  </a:lnTo>
                  <a:lnTo>
                    <a:pt x="148425" y="2193452"/>
                  </a:lnTo>
                  <a:lnTo>
                    <a:pt x="180437" y="2225464"/>
                  </a:lnTo>
                  <a:lnTo>
                    <a:pt x="214937" y="2254820"/>
                  </a:lnTo>
                  <a:lnTo>
                    <a:pt x="251756" y="2281352"/>
                  </a:lnTo>
                  <a:lnTo>
                    <a:pt x="290726" y="2304893"/>
                  </a:lnTo>
                  <a:lnTo>
                    <a:pt x="331679" y="2325273"/>
                  </a:lnTo>
                  <a:lnTo>
                    <a:pt x="374446" y="2342325"/>
                  </a:lnTo>
                  <a:lnTo>
                    <a:pt x="418860" y="2355880"/>
                  </a:lnTo>
                  <a:lnTo>
                    <a:pt x="464751" y="2365771"/>
                  </a:lnTo>
                  <a:lnTo>
                    <a:pt x="511953" y="2371829"/>
                  </a:lnTo>
                  <a:lnTo>
                    <a:pt x="560297" y="2373885"/>
                  </a:lnTo>
                  <a:lnTo>
                    <a:pt x="4674098" y="2373885"/>
                  </a:lnTo>
                  <a:lnTo>
                    <a:pt x="4722443" y="2371829"/>
                  </a:lnTo>
                  <a:lnTo>
                    <a:pt x="4769646" y="2365771"/>
                  </a:lnTo>
                  <a:lnTo>
                    <a:pt x="4815538" y="2355880"/>
                  </a:lnTo>
                  <a:lnTo>
                    <a:pt x="4859953" y="2342325"/>
                  </a:lnTo>
                  <a:lnTo>
                    <a:pt x="4902720" y="2325273"/>
                  </a:lnTo>
                  <a:lnTo>
                    <a:pt x="4943673" y="2304893"/>
                  </a:lnTo>
                  <a:lnTo>
                    <a:pt x="4982643" y="2281352"/>
                  </a:lnTo>
                  <a:lnTo>
                    <a:pt x="5019462" y="2254820"/>
                  </a:lnTo>
                  <a:lnTo>
                    <a:pt x="5053961" y="2225464"/>
                  </a:lnTo>
                  <a:lnTo>
                    <a:pt x="5085973" y="2193452"/>
                  </a:lnTo>
                  <a:lnTo>
                    <a:pt x="5115330" y="2158952"/>
                  </a:lnTo>
                  <a:lnTo>
                    <a:pt x="5141862" y="2122133"/>
                  </a:lnTo>
                  <a:lnTo>
                    <a:pt x="5165403" y="2083163"/>
                  </a:lnTo>
                  <a:lnTo>
                    <a:pt x="5185783" y="2042211"/>
                  </a:lnTo>
                  <a:lnTo>
                    <a:pt x="5202835" y="1999443"/>
                  </a:lnTo>
                  <a:lnTo>
                    <a:pt x="5216390" y="1955029"/>
                  </a:lnTo>
                  <a:lnTo>
                    <a:pt x="5226281" y="1909136"/>
                  </a:lnTo>
                  <a:lnTo>
                    <a:pt x="5232338" y="1861933"/>
                  </a:lnTo>
                  <a:lnTo>
                    <a:pt x="5234395" y="1813588"/>
                  </a:lnTo>
                  <a:lnTo>
                    <a:pt x="5234395" y="560297"/>
                  </a:lnTo>
                  <a:lnTo>
                    <a:pt x="5232338" y="511952"/>
                  </a:lnTo>
                  <a:lnTo>
                    <a:pt x="5226281" y="464749"/>
                  </a:lnTo>
                  <a:lnTo>
                    <a:pt x="5216390" y="418856"/>
                  </a:lnTo>
                  <a:lnTo>
                    <a:pt x="5202835" y="374442"/>
                  </a:lnTo>
                  <a:lnTo>
                    <a:pt x="5185783" y="331674"/>
                  </a:lnTo>
                  <a:lnTo>
                    <a:pt x="5165403" y="290721"/>
                  </a:lnTo>
                  <a:lnTo>
                    <a:pt x="5141862" y="251751"/>
                  </a:lnTo>
                  <a:lnTo>
                    <a:pt x="5115330" y="214933"/>
                  </a:lnTo>
                  <a:lnTo>
                    <a:pt x="5085973" y="180433"/>
                  </a:lnTo>
                  <a:lnTo>
                    <a:pt x="5053961" y="148421"/>
                  </a:lnTo>
                  <a:lnTo>
                    <a:pt x="5019462" y="119065"/>
                  </a:lnTo>
                  <a:lnTo>
                    <a:pt x="4982643" y="92532"/>
                  </a:lnTo>
                  <a:lnTo>
                    <a:pt x="4943673" y="68992"/>
                  </a:lnTo>
                  <a:lnTo>
                    <a:pt x="4902720" y="48612"/>
                  </a:lnTo>
                  <a:lnTo>
                    <a:pt x="4859953" y="31560"/>
                  </a:lnTo>
                  <a:lnTo>
                    <a:pt x="4815538" y="18004"/>
                  </a:lnTo>
                  <a:lnTo>
                    <a:pt x="4769646" y="8114"/>
                  </a:lnTo>
                  <a:lnTo>
                    <a:pt x="4722443" y="2056"/>
                  </a:lnTo>
                  <a:lnTo>
                    <a:pt x="4674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598580" y="7114223"/>
              <a:ext cx="5234940" cy="2374265"/>
            </a:xfrm>
            <a:custGeom>
              <a:avLst/>
              <a:gdLst/>
              <a:ahLst/>
              <a:cxnLst/>
              <a:rect l="l" t="t" r="r" b="b"/>
              <a:pathLst>
                <a:path w="5234940" h="2374265">
                  <a:moveTo>
                    <a:pt x="4674098" y="2373885"/>
                  </a:moveTo>
                  <a:lnTo>
                    <a:pt x="560297" y="2373885"/>
                  </a:lnTo>
                  <a:lnTo>
                    <a:pt x="511953" y="2371829"/>
                  </a:lnTo>
                  <a:lnTo>
                    <a:pt x="464751" y="2365771"/>
                  </a:lnTo>
                  <a:lnTo>
                    <a:pt x="418860" y="2355880"/>
                  </a:lnTo>
                  <a:lnTo>
                    <a:pt x="374446" y="2342325"/>
                  </a:lnTo>
                  <a:lnTo>
                    <a:pt x="331679" y="2325273"/>
                  </a:lnTo>
                  <a:lnTo>
                    <a:pt x="290726" y="2304893"/>
                  </a:lnTo>
                  <a:lnTo>
                    <a:pt x="251756" y="2281352"/>
                  </a:lnTo>
                  <a:lnTo>
                    <a:pt x="214937" y="2254820"/>
                  </a:lnTo>
                  <a:lnTo>
                    <a:pt x="180437" y="2225464"/>
                  </a:lnTo>
                  <a:lnTo>
                    <a:pt x="148425" y="2193452"/>
                  </a:lnTo>
                  <a:lnTo>
                    <a:pt x="119068" y="2158952"/>
                  </a:lnTo>
                  <a:lnTo>
                    <a:pt x="92535" y="2122133"/>
                  </a:lnTo>
                  <a:lnTo>
                    <a:pt x="68994" y="2083163"/>
                  </a:lnTo>
                  <a:lnTo>
                    <a:pt x="48613" y="2042211"/>
                  </a:lnTo>
                  <a:lnTo>
                    <a:pt x="31561" y="1999443"/>
                  </a:lnTo>
                  <a:lnTo>
                    <a:pt x="18005" y="1955029"/>
                  </a:lnTo>
                  <a:lnTo>
                    <a:pt x="8114" y="1909136"/>
                  </a:lnTo>
                  <a:lnTo>
                    <a:pt x="2056" y="1861933"/>
                  </a:lnTo>
                  <a:lnTo>
                    <a:pt x="0" y="1813588"/>
                  </a:lnTo>
                  <a:lnTo>
                    <a:pt x="0" y="560297"/>
                  </a:lnTo>
                  <a:lnTo>
                    <a:pt x="2056" y="511952"/>
                  </a:lnTo>
                  <a:lnTo>
                    <a:pt x="8114" y="464749"/>
                  </a:lnTo>
                  <a:lnTo>
                    <a:pt x="18005" y="418856"/>
                  </a:lnTo>
                  <a:lnTo>
                    <a:pt x="31561" y="374442"/>
                  </a:lnTo>
                  <a:lnTo>
                    <a:pt x="48613" y="331674"/>
                  </a:lnTo>
                  <a:lnTo>
                    <a:pt x="68994" y="290721"/>
                  </a:lnTo>
                  <a:lnTo>
                    <a:pt x="92535" y="251751"/>
                  </a:lnTo>
                  <a:lnTo>
                    <a:pt x="119068" y="214933"/>
                  </a:lnTo>
                  <a:lnTo>
                    <a:pt x="148425" y="180433"/>
                  </a:lnTo>
                  <a:lnTo>
                    <a:pt x="180437" y="148421"/>
                  </a:lnTo>
                  <a:lnTo>
                    <a:pt x="214937" y="119065"/>
                  </a:lnTo>
                  <a:lnTo>
                    <a:pt x="251756" y="92532"/>
                  </a:lnTo>
                  <a:lnTo>
                    <a:pt x="290726" y="68992"/>
                  </a:lnTo>
                  <a:lnTo>
                    <a:pt x="331679" y="48612"/>
                  </a:lnTo>
                  <a:lnTo>
                    <a:pt x="374446" y="31560"/>
                  </a:lnTo>
                  <a:lnTo>
                    <a:pt x="418860" y="18004"/>
                  </a:lnTo>
                  <a:lnTo>
                    <a:pt x="464751" y="8114"/>
                  </a:lnTo>
                  <a:lnTo>
                    <a:pt x="511953" y="2056"/>
                  </a:lnTo>
                  <a:lnTo>
                    <a:pt x="560297" y="0"/>
                  </a:lnTo>
                  <a:lnTo>
                    <a:pt x="4674098" y="0"/>
                  </a:lnTo>
                  <a:lnTo>
                    <a:pt x="4722443" y="2056"/>
                  </a:lnTo>
                  <a:lnTo>
                    <a:pt x="4769646" y="8114"/>
                  </a:lnTo>
                  <a:lnTo>
                    <a:pt x="4815538" y="18004"/>
                  </a:lnTo>
                  <a:lnTo>
                    <a:pt x="4859953" y="31560"/>
                  </a:lnTo>
                  <a:lnTo>
                    <a:pt x="4902720" y="48612"/>
                  </a:lnTo>
                  <a:lnTo>
                    <a:pt x="4943673" y="68992"/>
                  </a:lnTo>
                  <a:lnTo>
                    <a:pt x="4982643" y="92532"/>
                  </a:lnTo>
                  <a:lnTo>
                    <a:pt x="5019462" y="119065"/>
                  </a:lnTo>
                  <a:lnTo>
                    <a:pt x="5053961" y="148421"/>
                  </a:lnTo>
                  <a:lnTo>
                    <a:pt x="5085973" y="180433"/>
                  </a:lnTo>
                  <a:lnTo>
                    <a:pt x="5115330" y="214933"/>
                  </a:lnTo>
                  <a:lnTo>
                    <a:pt x="5141862" y="251751"/>
                  </a:lnTo>
                  <a:lnTo>
                    <a:pt x="5165403" y="290721"/>
                  </a:lnTo>
                  <a:lnTo>
                    <a:pt x="5185783" y="331674"/>
                  </a:lnTo>
                  <a:lnTo>
                    <a:pt x="5202835" y="374442"/>
                  </a:lnTo>
                  <a:lnTo>
                    <a:pt x="5216390" y="418856"/>
                  </a:lnTo>
                  <a:lnTo>
                    <a:pt x="5226281" y="464749"/>
                  </a:lnTo>
                  <a:lnTo>
                    <a:pt x="5232338" y="511952"/>
                  </a:lnTo>
                  <a:lnTo>
                    <a:pt x="5234395" y="560297"/>
                  </a:lnTo>
                  <a:lnTo>
                    <a:pt x="5234395" y="1813588"/>
                  </a:lnTo>
                  <a:lnTo>
                    <a:pt x="5232338" y="1861933"/>
                  </a:lnTo>
                  <a:lnTo>
                    <a:pt x="5226281" y="1909136"/>
                  </a:lnTo>
                  <a:lnTo>
                    <a:pt x="5216390" y="1955029"/>
                  </a:lnTo>
                  <a:lnTo>
                    <a:pt x="5202835" y="1999443"/>
                  </a:lnTo>
                  <a:lnTo>
                    <a:pt x="5185783" y="2042211"/>
                  </a:lnTo>
                  <a:lnTo>
                    <a:pt x="5165403" y="2083163"/>
                  </a:lnTo>
                  <a:lnTo>
                    <a:pt x="5141862" y="2122133"/>
                  </a:lnTo>
                  <a:lnTo>
                    <a:pt x="5115330" y="2158952"/>
                  </a:lnTo>
                  <a:lnTo>
                    <a:pt x="5085973" y="2193452"/>
                  </a:lnTo>
                  <a:lnTo>
                    <a:pt x="5053961" y="2225464"/>
                  </a:lnTo>
                  <a:lnTo>
                    <a:pt x="5019462" y="2254820"/>
                  </a:lnTo>
                  <a:lnTo>
                    <a:pt x="4982643" y="2281352"/>
                  </a:lnTo>
                  <a:lnTo>
                    <a:pt x="4943673" y="2304893"/>
                  </a:lnTo>
                  <a:lnTo>
                    <a:pt x="4902720" y="2325273"/>
                  </a:lnTo>
                  <a:lnTo>
                    <a:pt x="4859953" y="2342325"/>
                  </a:lnTo>
                  <a:lnTo>
                    <a:pt x="4815538" y="2355880"/>
                  </a:lnTo>
                  <a:lnTo>
                    <a:pt x="4769646" y="2365771"/>
                  </a:lnTo>
                  <a:lnTo>
                    <a:pt x="4722443" y="2371829"/>
                  </a:lnTo>
                  <a:lnTo>
                    <a:pt x="4674098" y="2373885"/>
                  </a:lnTo>
                  <a:close/>
                </a:path>
              </a:pathLst>
            </a:custGeom>
            <a:ln w="31412">
              <a:solidFill>
                <a:srgbClr val="255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4026174" y="8200645"/>
            <a:ext cx="4189095" cy="107950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algn="just">
              <a:lnSpc>
                <a:spcPct val="103499"/>
              </a:lnSpc>
              <a:spcBef>
                <a:spcPts val="229"/>
              </a:spcBef>
            </a:pPr>
            <a:r>
              <a:rPr sz="2450" spc="10" dirty="0">
                <a:latin typeface="Gotham Pro Medium"/>
                <a:cs typeface="Gotham Pro Medium"/>
              </a:rPr>
              <a:t>Социальное неравенство </a:t>
            </a:r>
            <a:r>
              <a:rPr sz="2450" spc="-725" dirty="0">
                <a:latin typeface="Gotham Pro Medium"/>
                <a:cs typeface="Gotham Pro Medium"/>
              </a:rPr>
              <a:t> </a:t>
            </a:r>
            <a:r>
              <a:rPr sz="2050" spc="5" dirty="0">
                <a:latin typeface="Gotham Pro"/>
                <a:cs typeface="Gotham Pro"/>
              </a:rPr>
              <a:t>Дискриминация по различным </a:t>
            </a:r>
            <a:r>
              <a:rPr sz="2050" spc="-600" dirty="0">
                <a:latin typeface="Gotham Pro"/>
                <a:cs typeface="Gotham Pro"/>
              </a:rPr>
              <a:t> </a:t>
            </a:r>
            <a:r>
              <a:rPr sz="2050" spc="5" dirty="0">
                <a:latin typeface="Gotham Pro"/>
                <a:cs typeface="Gotham Pro"/>
              </a:rPr>
              <a:t>признакам</a:t>
            </a:r>
            <a:endParaRPr sz="2050">
              <a:latin typeface="Gotham Pro"/>
              <a:cs typeface="Gotham Pr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09915" y="8200645"/>
            <a:ext cx="4692015" cy="76581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2450" spc="15" dirty="0">
                <a:latin typeface="Gotham Pro Medium"/>
                <a:cs typeface="Gotham Pro Medium"/>
              </a:rPr>
              <a:t>Криминальные</a:t>
            </a:r>
            <a:r>
              <a:rPr sz="2450" spc="-45" dirty="0">
                <a:latin typeface="Gotham Pro Medium"/>
                <a:cs typeface="Gotham Pro Medium"/>
              </a:rPr>
              <a:t> </a:t>
            </a:r>
            <a:r>
              <a:rPr sz="2450" spc="10" dirty="0">
                <a:latin typeface="Gotham Pro Medium"/>
                <a:cs typeface="Gotham Pro Medium"/>
              </a:rPr>
              <a:t>субкультуры</a:t>
            </a:r>
            <a:endParaRPr sz="2450">
              <a:latin typeface="Gotham Pro Medium"/>
              <a:cs typeface="Gotham Pro Medium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2050" spc="5" dirty="0">
                <a:latin typeface="Gotham Pro"/>
                <a:cs typeface="Gotham Pro"/>
              </a:rPr>
              <a:t>Влияние</a:t>
            </a:r>
            <a:r>
              <a:rPr sz="2050" spc="-25" dirty="0">
                <a:latin typeface="Gotham Pro"/>
                <a:cs typeface="Gotham Pro"/>
              </a:rPr>
              <a:t> </a:t>
            </a:r>
            <a:r>
              <a:rPr sz="2050" spc="5" dirty="0">
                <a:latin typeface="Gotham Pro"/>
                <a:cs typeface="Gotham Pro"/>
              </a:rPr>
              <a:t>преступных</a:t>
            </a:r>
            <a:r>
              <a:rPr sz="2050" spc="-25" dirty="0">
                <a:latin typeface="Gotham Pro"/>
                <a:cs typeface="Gotham Pro"/>
              </a:rPr>
              <a:t> </a:t>
            </a:r>
            <a:r>
              <a:rPr sz="2050" spc="5" dirty="0">
                <a:latin typeface="Gotham Pro"/>
                <a:cs typeface="Gotham Pro"/>
              </a:rPr>
              <a:t>группировок</a:t>
            </a:r>
            <a:endParaRPr sz="2050">
              <a:latin typeface="Gotham Pro"/>
              <a:cs typeface="Gotham Pro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433077" y="4585849"/>
            <a:ext cx="1238250" cy="941705"/>
          </a:xfrm>
          <a:custGeom>
            <a:avLst/>
            <a:gdLst/>
            <a:ahLst/>
            <a:cxnLst/>
            <a:rect l="l" t="t" r="r" b="b"/>
            <a:pathLst>
              <a:path w="1238250" h="941704">
                <a:moveTo>
                  <a:pt x="1096340" y="296811"/>
                </a:moveTo>
                <a:lnTo>
                  <a:pt x="1094206" y="253771"/>
                </a:lnTo>
                <a:lnTo>
                  <a:pt x="1083475" y="208661"/>
                </a:lnTo>
                <a:lnTo>
                  <a:pt x="1065428" y="169049"/>
                </a:lnTo>
                <a:lnTo>
                  <a:pt x="1041095" y="135153"/>
                </a:lnTo>
                <a:lnTo>
                  <a:pt x="1040447" y="134543"/>
                </a:lnTo>
                <a:lnTo>
                  <a:pt x="1040447" y="294919"/>
                </a:lnTo>
                <a:lnTo>
                  <a:pt x="1035735" y="328803"/>
                </a:lnTo>
                <a:lnTo>
                  <a:pt x="1008418" y="390728"/>
                </a:lnTo>
                <a:lnTo>
                  <a:pt x="957110" y="436905"/>
                </a:lnTo>
                <a:lnTo>
                  <a:pt x="881697" y="457822"/>
                </a:lnTo>
                <a:lnTo>
                  <a:pt x="839990" y="456247"/>
                </a:lnTo>
                <a:lnTo>
                  <a:pt x="772693" y="431292"/>
                </a:lnTo>
                <a:lnTo>
                  <a:pt x="726948" y="384340"/>
                </a:lnTo>
                <a:lnTo>
                  <a:pt x="710006" y="347929"/>
                </a:lnTo>
                <a:lnTo>
                  <a:pt x="702843" y="323837"/>
                </a:lnTo>
                <a:lnTo>
                  <a:pt x="698957" y="291147"/>
                </a:lnTo>
                <a:lnTo>
                  <a:pt x="700506" y="258241"/>
                </a:lnTo>
                <a:lnTo>
                  <a:pt x="707529" y="226174"/>
                </a:lnTo>
                <a:lnTo>
                  <a:pt x="714844" y="208521"/>
                </a:lnTo>
                <a:lnTo>
                  <a:pt x="720026" y="196011"/>
                </a:lnTo>
                <a:lnTo>
                  <a:pt x="761517" y="145605"/>
                </a:lnTo>
                <a:lnTo>
                  <a:pt x="825055" y="115493"/>
                </a:lnTo>
                <a:lnTo>
                  <a:pt x="865136" y="110693"/>
                </a:lnTo>
                <a:lnTo>
                  <a:pt x="907605" y="114160"/>
                </a:lnTo>
                <a:lnTo>
                  <a:pt x="944232" y="125590"/>
                </a:lnTo>
                <a:lnTo>
                  <a:pt x="999909" y="167614"/>
                </a:lnTo>
                <a:lnTo>
                  <a:pt x="1032014" y="227228"/>
                </a:lnTo>
                <a:lnTo>
                  <a:pt x="1040447" y="294919"/>
                </a:lnTo>
                <a:lnTo>
                  <a:pt x="1040447" y="134543"/>
                </a:lnTo>
                <a:lnTo>
                  <a:pt x="1015225" y="110693"/>
                </a:lnTo>
                <a:lnTo>
                  <a:pt x="1011516" y="107175"/>
                </a:lnTo>
                <a:lnTo>
                  <a:pt x="977760" y="85344"/>
                </a:lnTo>
                <a:lnTo>
                  <a:pt x="940841" y="69850"/>
                </a:lnTo>
                <a:lnTo>
                  <a:pt x="901827" y="60909"/>
                </a:lnTo>
                <a:lnTo>
                  <a:pt x="861745" y="58724"/>
                </a:lnTo>
                <a:lnTo>
                  <a:pt x="821639" y="63525"/>
                </a:lnTo>
                <a:lnTo>
                  <a:pt x="782561" y="75501"/>
                </a:lnTo>
                <a:lnTo>
                  <a:pt x="745553" y="94869"/>
                </a:lnTo>
                <a:lnTo>
                  <a:pt x="711657" y="121843"/>
                </a:lnTo>
                <a:lnTo>
                  <a:pt x="681913" y="156629"/>
                </a:lnTo>
                <a:lnTo>
                  <a:pt x="654164" y="208521"/>
                </a:lnTo>
                <a:lnTo>
                  <a:pt x="641553" y="165201"/>
                </a:lnTo>
                <a:lnTo>
                  <a:pt x="622630" y="126225"/>
                </a:lnTo>
                <a:lnTo>
                  <a:pt x="608761" y="106807"/>
                </a:lnTo>
                <a:lnTo>
                  <a:pt x="608761" y="253034"/>
                </a:lnTo>
                <a:lnTo>
                  <a:pt x="607237" y="291947"/>
                </a:lnTo>
                <a:lnTo>
                  <a:pt x="597954" y="331470"/>
                </a:lnTo>
                <a:lnTo>
                  <a:pt x="580301" y="370840"/>
                </a:lnTo>
                <a:lnTo>
                  <a:pt x="553859" y="407835"/>
                </a:lnTo>
                <a:lnTo>
                  <a:pt x="521487" y="437235"/>
                </a:lnTo>
                <a:lnTo>
                  <a:pt x="484543" y="458876"/>
                </a:lnTo>
                <a:lnTo>
                  <a:pt x="444385" y="472579"/>
                </a:lnTo>
                <a:lnTo>
                  <a:pt x="402412" y="478180"/>
                </a:lnTo>
                <a:lnTo>
                  <a:pt x="359981" y="475513"/>
                </a:lnTo>
                <a:lnTo>
                  <a:pt x="318477" y="464388"/>
                </a:lnTo>
                <a:lnTo>
                  <a:pt x="279260" y="444652"/>
                </a:lnTo>
                <a:lnTo>
                  <a:pt x="243700" y="416128"/>
                </a:lnTo>
                <a:lnTo>
                  <a:pt x="214528" y="380034"/>
                </a:lnTo>
                <a:lnTo>
                  <a:pt x="194843" y="340207"/>
                </a:lnTo>
                <a:lnTo>
                  <a:pt x="184277" y="298107"/>
                </a:lnTo>
                <a:lnTo>
                  <a:pt x="182448" y="255168"/>
                </a:lnTo>
                <a:lnTo>
                  <a:pt x="188988" y="212826"/>
                </a:lnTo>
                <a:lnTo>
                  <a:pt x="203504" y="172542"/>
                </a:lnTo>
                <a:lnTo>
                  <a:pt x="225640" y="135737"/>
                </a:lnTo>
                <a:lnTo>
                  <a:pt x="255003" y="103873"/>
                </a:lnTo>
                <a:lnTo>
                  <a:pt x="291211" y="78384"/>
                </a:lnTo>
                <a:lnTo>
                  <a:pt x="333908" y="60706"/>
                </a:lnTo>
                <a:lnTo>
                  <a:pt x="375831" y="52654"/>
                </a:lnTo>
                <a:lnTo>
                  <a:pt x="416191" y="52654"/>
                </a:lnTo>
                <a:lnTo>
                  <a:pt x="454393" y="59969"/>
                </a:lnTo>
                <a:lnTo>
                  <a:pt x="521766" y="93510"/>
                </a:lnTo>
                <a:lnTo>
                  <a:pt x="573011" y="147320"/>
                </a:lnTo>
                <a:lnTo>
                  <a:pt x="603148" y="215455"/>
                </a:lnTo>
                <a:lnTo>
                  <a:pt x="608761" y="253034"/>
                </a:lnTo>
                <a:lnTo>
                  <a:pt x="608761" y="106807"/>
                </a:lnTo>
                <a:lnTo>
                  <a:pt x="598131" y="91909"/>
                </a:lnTo>
                <a:lnTo>
                  <a:pt x="568845" y="62534"/>
                </a:lnTo>
                <a:lnTo>
                  <a:pt x="555193" y="52654"/>
                </a:lnTo>
                <a:lnTo>
                  <a:pt x="535508" y="38404"/>
                </a:lnTo>
                <a:lnTo>
                  <a:pt x="498830" y="19773"/>
                </a:lnTo>
                <a:lnTo>
                  <a:pt x="459740" y="6985"/>
                </a:lnTo>
                <a:lnTo>
                  <a:pt x="418820" y="292"/>
                </a:lnTo>
                <a:lnTo>
                  <a:pt x="376910" y="0"/>
                </a:lnTo>
                <a:lnTo>
                  <a:pt x="334759" y="6400"/>
                </a:lnTo>
                <a:lnTo>
                  <a:pt x="293103" y="19786"/>
                </a:lnTo>
                <a:lnTo>
                  <a:pt x="252768" y="40411"/>
                </a:lnTo>
                <a:lnTo>
                  <a:pt x="213550" y="70154"/>
                </a:lnTo>
                <a:lnTo>
                  <a:pt x="181457" y="105778"/>
                </a:lnTo>
                <a:lnTo>
                  <a:pt x="156730" y="146075"/>
                </a:lnTo>
                <a:lnTo>
                  <a:pt x="139611" y="189839"/>
                </a:lnTo>
                <a:lnTo>
                  <a:pt x="130352" y="235851"/>
                </a:lnTo>
                <a:lnTo>
                  <a:pt x="129184" y="282892"/>
                </a:lnTo>
                <a:lnTo>
                  <a:pt x="136334" y="329742"/>
                </a:lnTo>
                <a:lnTo>
                  <a:pt x="152057" y="375208"/>
                </a:lnTo>
                <a:lnTo>
                  <a:pt x="176580" y="418045"/>
                </a:lnTo>
                <a:lnTo>
                  <a:pt x="206781" y="454101"/>
                </a:lnTo>
                <a:lnTo>
                  <a:pt x="240982" y="483120"/>
                </a:lnTo>
                <a:lnTo>
                  <a:pt x="278333" y="505218"/>
                </a:lnTo>
                <a:lnTo>
                  <a:pt x="317995" y="520522"/>
                </a:lnTo>
                <a:lnTo>
                  <a:pt x="359130" y="529132"/>
                </a:lnTo>
                <a:lnTo>
                  <a:pt x="400913" y="531164"/>
                </a:lnTo>
                <a:lnTo>
                  <a:pt x="442506" y="526732"/>
                </a:lnTo>
                <a:lnTo>
                  <a:pt x="483057" y="515950"/>
                </a:lnTo>
                <a:lnTo>
                  <a:pt x="521754" y="498932"/>
                </a:lnTo>
                <a:lnTo>
                  <a:pt x="553999" y="478180"/>
                </a:lnTo>
                <a:lnTo>
                  <a:pt x="590156" y="446620"/>
                </a:lnTo>
                <a:lnTo>
                  <a:pt x="618210" y="411568"/>
                </a:lnTo>
                <a:lnTo>
                  <a:pt x="641045" y="370725"/>
                </a:lnTo>
                <a:lnTo>
                  <a:pt x="646506" y="353606"/>
                </a:lnTo>
                <a:lnTo>
                  <a:pt x="650113" y="347929"/>
                </a:lnTo>
                <a:lnTo>
                  <a:pt x="654405" y="351675"/>
                </a:lnTo>
                <a:lnTo>
                  <a:pt x="667435" y="381368"/>
                </a:lnTo>
                <a:lnTo>
                  <a:pt x="679881" y="406895"/>
                </a:lnTo>
                <a:lnTo>
                  <a:pt x="719404" y="454723"/>
                </a:lnTo>
                <a:lnTo>
                  <a:pt x="754202" y="480060"/>
                </a:lnTo>
                <a:lnTo>
                  <a:pt x="790968" y="497598"/>
                </a:lnTo>
                <a:lnTo>
                  <a:pt x="828916" y="507758"/>
                </a:lnTo>
                <a:lnTo>
                  <a:pt x="867232" y="510959"/>
                </a:lnTo>
                <a:lnTo>
                  <a:pt x="905116" y="507644"/>
                </a:lnTo>
                <a:lnTo>
                  <a:pt x="976388" y="483095"/>
                </a:lnTo>
                <a:lnTo>
                  <a:pt x="1013637" y="457822"/>
                </a:lnTo>
                <a:lnTo>
                  <a:pt x="1059980" y="407898"/>
                </a:lnTo>
                <a:lnTo>
                  <a:pt x="1078420" y="374294"/>
                </a:lnTo>
                <a:lnTo>
                  <a:pt x="1090803" y="337121"/>
                </a:lnTo>
                <a:lnTo>
                  <a:pt x="1096340" y="296811"/>
                </a:lnTo>
                <a:close/>
              </a:path>
              <a:path w="1238250" h="941704">
                <a:moveTo>
                  <a:pt x="1237970" y="869492"/>
                </a:moveTo>
                <a:lnTo>
                  <a:pt x="1229194" y="781761"/>
                </a:lnTo>
                <a:lnTo>
                  <a:pt x="1213853" y="733552"/>
                </a:lnTo>
                <a:lnTo>
                  <a:pt x="1191196" y="688975"/>
                </a:lnTo>
                <a:lnTo>
                  <a:pt x="1184732" y="680085"/>
                </a:lnTo>
                <a:lnTo>
                  <a:pt x="1184732" y="863777"/>
                </a:lnTo>
                <a:lnTo>
                  <a:pt x="1184630" y="874991"/>
                </a:lnTo>
                <a:lnTo>
                  <a:pt x="1183322" y="885063"/>
                </a:lnTo>
                <a:lnTo>
                  <a:pt x="1180020" y="889431"/>
                </a:lnTo>
                <a:lnTo>
                  <a:pt x="793203" y="889431"/>
                </a:lnTo>
                <a:lnTo>
                  <a:pt x="793915" y="840587"/>
                </a:lnTo>
                <a:lnTo>
                  <a:pt x="790130" y="792213"/>
                </a:lnTo>
                <a:lnTo>
                  <a:pt x="780605" y="745096"/>
                </a:lnTo>
                <a:lnTo>
                  <a:pt x="764120" y="700036"/>
                </a:lnTo>
                <a:lnTo>
                  <a:pt x="741057" y="660615"/>
                </a:lnTo>
                <a:lnTo>
                  <a:pt x="741057" y="889431"/>
                </a:lnTo>
                <a:lnTo>
                  <a:pt x="55524" y="889431"/>
                </a:lnTo>
                <a:lnTo>
                  <a:pt x="54546" y="882345"/>
                </a:lnTo>
                <a:lnTo>
                  <a:pt x="54203" y="879436"/>
                </a:lnTo>
                <a:lnTo>
                  <a:pt x="52247" y="830135"/>
                </a:lnTo>
                <a:lnTo>
                  <a:pt x="57962" y="783513"/>
                </a:lnTo>
                <a:lnTo>
                  <a:pt x="70980" y="740295"/>
                </a:lnTo>
                <a:lnTo>
                  <a:pt x="90919" y="701230"/>
                </a:lnTo>
                <a:lnTo>
                  <a:pt x="117424" y="667042"/>
                </a:lnTo>
                <a:lnTo>
                  <a:pt x="150126" y="638467"/>
                </a:lnTo>
                <a:lnTo>
                  <a:pt x="188645" y="616229"/>
                </a:lnTo>
                <a:lnTo>
                  <a:pt x="232613" y="601078"/>
                </a:lnTo>
                <a:lnTo>
                  <a:pt x="281660" y="593737"/>
                </a:lnTo>
                <a:lnTo>
                  <a:pt x="327177" y="591591"/>
                </a:lnTo>
                <a:lnTo>
                  <a:pt x="378523" y="590359"/>
                </a:lnTo>
                <a:lnTo>
                  <a:pt x="436638" y="590346"/>
                </a:lnTo>
                <a:lnTo>
                  <a:pt x="482892" y="591362"/>
                </a:lnTo>
                <a:lnTo>
                  <a:pt x="528040" y="593928"/>
                </a:lnTo>
                <a:lnTo>
                  <a:pt x="572655" y="602500"/>
                </a:lnTo>
                <a:lnTo>
                  <a:pt x="615137" y="619988"/>
                </a:lnTo>
                <a:lnTo>
                  <a:pt x="653554" y="645096"/>
                </a:lnTo>
                <a:lnTo>
                  <a:pt x="685927" y="676541"/>
                </a:lnTo>
                <a:lnTo>
                  <a:pt x="712000" y="715162"/>
                </a:lnTo>
                <a:lnTo>
                  <a:pt x="728395" y="755751"/>
                </a:lnTo>
                <a:lnTo>
                  <a:pt x="737285" y="798309"/>
                </a:lnTo>
                <a:lnTo>
                  <a:pt x="740791" y="842860"/>
                </a:lnTo>
                <a:lnTo>
                  <a:pt x="741057" y="889431"/>
                </a:lnTo>
                <a:lnTo>
                  <a:pt x="741057" y="660615"/>
                </a:lnTo>
                <a:lnTo>
                  <a:pt x="739419" y="657809"/>
                </a:lnTo>
                <a:lnTo>
                  <a:pt x="730872" y="647712"/>
                </a:lnTo>
                <a:lnTo>
                  <a:pt x="711060" y="627811"/>
                </a:lnTo>
                <a:lnTo>
                  <a:pt x="703351" y="618553"/>
                </a:lnTo>
                <a:lnTo>
                  <a:pt x="701662" y="616115"/>
                </a:lnTo>
                <a:lnTo>
                  <a:pt x="699312" y="615683"/>
                </a:lnTo>
                <a:lnTo>
                  <a:pt x="700493" y="611314"/>
                </a:lnTo>
                <a:lnTo>
                  <a:pt x="711415" y="607555"/>
                </a:lnTo>
                <a:lnTo>
                  <a:pt x="732917" y="598893"/>
                </a:lnTo>
                <a:lnTo>
                  <a:pt x="743927" y="595312"/>
                </a:lnTo>
                <a:lnTo>
                  <a:pt x="776109" y="590232"/>
                </a:lnTo>
                <a:lnTo>
                  <a:pt x="784580" y="588886"/>
                </a:lnTo>
                <a:lnTo>
                  <a:pt x="838911" y="586079"/>
                </a:lnTo>
                <a:lnTo>
                  <a:pt x="897763" y="586841"/>
                </a:lnTo>
                <a:lnTo>
                  <a:pt x="951992" y="591134"/>
                </a:lnTo>
                <a:lnTo>
                  <a:pt x="992441" y="598919"/>
                </a:lnTo>
                <a:lnTo>
                  <a:pt x="1040295" y="618337"/>
                </a:lnTo>
                <a:lnTo>
                  <a:pt x="1081747" y="644461"/>
                </a:lnTo>
                <a:lnTo>
                  <a:pt x="1116571" y="676732"/>
                </a:lnTo>
                <a:lnTo>
                  <a:pt x="1144498" y="714578"/>
                </a:lnTo>
                <a:lnTo>
                  <a:pt x="1165288" y="757440"/>
                </a:lnTo>
                <a:lnTo>
                  <a:pt x="1178699" y="804760"/>
                </a:lnTo>
                <a:lnTo>
                  <a:pt x="1184478" y="855980"/>
                </a:lnTo>
                <a:lnTo>
                  <a:pt x="1184732" y="863777"/>
                </a:lnTo>
                <a:lnTo>
                  <a:pt x="1184732" y="680085"/>
                </a:lnTo>
                <a:lnTo>
                  <a:pt x="1161935" y="648690"/>
                </a:lnTo>
                <a:lnTo>
                  <a:pt x="1126782" y="613321"/>
                </a:lnTo>
                <a:lnTo>
                  <a:pt x="1089926" y="586079"/>
                </a:lnTo>
                <a:lnTo>
                  <a:pt x="1086459" y="583514"/>
                </a:lnTo>
                <a:lnTo>
                  <a:pt x="1076718" y="578396"/>
                </a:lnTo>
                <a:lnTo>
                  <a:pt x="1041654" y="559930"/>
                </a:lnTo>
                <a:lnTo>
                  <a:pt x="993114" y="543204"/>
                </a:lnTo>
                <a:lnTo>
                  <a:pt x="946226" y="535038"/>
                </a:lnTo>
                <a:lnTo>
                  <a:pt x="892327" y="531418"/>
                </a:lnTo>
                <a:lnTo>
                  <a:pt x="837984" y="531368"/>
                </a:lnTo>
                <a:lnTo>
                  <a:pt x="789736" y="533908"/>
                </a:lnTo>
                <a:lnTo>
                  <a:pt x="732663" y="544487"/>
                </a:lnTo>
                <a:lnTo>
                  <a:pt x="678256" y="564413"/>
                </a:lnTo>
                <a:lnTo>
                  <a:pt x="664298" y="572338"/>
                </a:lnTo>
                <a:lnTo>
                  <a:pt x="657009" y="576554"/>
                </a:lnTo>
                <a:lnTo>
                  <a:pt x="652703" y="578396"/>
                </a:lnTo>
                <a:lnTo>
                  <a:pt x="644156" y="575068"/>
                </a:lnTo>
                <a:lnTo>
                  <a:pt x="609536" y="559295"/>
                </a:lnTo>
                <a:lnTo>
                  <a:pt x="596811" y="554139"/>
                </a:lnTo>
                <a:lnTo>
                  <a:pt x="551383" y="543382"/>
                </a:lnTo>
                <a:lnTo>
                  <a:pt x="487540" y="539000"/>
                </a:lnTo>
                <a:lnTo>
                  <a:pt x="431368" y="537730"/>
                </a:lnTo>
                <a:lnTo>
                  <a:pt x="372910" y="537768"/>
                </a:lnTo>
                <a:lnTo>
                  <a:pt x="316725" y="539127"/>
                </a:lnTo>
                <a:lnTo>
                  <a:pt x="267347" y="541769"/>
                </a:lnTo>
                <a:lnTo>
                  <a:pt x="218071" y="549109"/>
                </a:lnTo>
                <a:lnTo>
                  <a:pt x="173621" y="563079"/>
                </a:lnTo>
                <a:lnTo>
                  <a:pt x="134073" y="583120"/>
                </a:lnTo>
                <a:lnTo>
                  <a:pt x="99491" y="608672"/>
                </a:lnTo>
                <a:lnTo>
                  <a:pt x="69938" y="639152"/>
                </a:lnTo>
                <a:lnTo>
                  <a:pt x="45478" y="674014"/>
                </a:lnTo>
                <a:lnTo>
                  <a:pt x="26200" y="712660"/>
                </a:lnTo>
                <a:lnTo>
                  <a:pt x="12141" y="754545"/>
                </a:lnTo>
                <a:lnTo>
                  <a:pt x="3390" y="799096"/>
                </a:lnTo>
                <a:lnTo>
                  <a:pt x="0" y="845743"/>
                </a:lnTo>
                <a:lnTo>
                  <a:pt x="2044" y="893914"/>
                </a:lnTo>
                <a:lnTo>
                  <a:pt x="33921" y="937717"/>
                </a:lnTo>
                <a:lnTo>
                  <a:pt x="1183043" y="941705"/>
                </a:lnTo>
                <a:lnTo>
                  <a:pt x="1217726" y="929132"/>
                </a:lnTo>
                <a:lnTo>
                  <a:pt x="1233868" y="903300"/>
                </a:lnTo>
                <a:lnTo>
                  <a:pt x="1235544" y="889431"/>
                </a:lnTo>
                <a:lnTo>
                  <a:pt x="1237970" y="869492"/>
                </a:lnTo>
                <a:close/>
              </a:path>
            </a:pathLst>
          </a:custGeom>
          <a:solidFill>
            <a:srgbClr val="255E9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15743341" y="4585174"/>
            <a:ext cx="945515" cy="942975"/>
            <a:chOff x="15743341" y="4585174"/>
            <a:chExt cx="945515" cy="942975"/>
          </a:xfrm>
        </p:grpSpPr>
        <p:sp>
          <p:nvSpPr>
            <p:cNvPr id="30" name="object 30"/>
            <p:cNvSpPr/>
            <p:nvPr/>
          </p:nvSpPr>
          <p:spPr>
            <a:xfrm>
              <a:off x="15743341" y="4585174"/>
              <a:ext cx="945515" cy="942975"/>
            </a:xfrm>
            <a:custGeom>
              <a:avLst/>
              <a:gdLst/>
              <a:ahLst/>
              <a:cxnLst/>
              <a:rect l="l" t="t" r="r" b="b"/>
              <a:pathLst>
                <a:path w="945515" h="942975">
                  <a:moveTo>
                    <a:pt x="471352" y="0"/>
                  </a:moveTo>
                  <a:lnTo>
                    <a:pt x="462078" y="2402"/>
                  </a:lnTo>
                  <a:lnTo>
                    <a:pt x="452703" y="8218"/>
                  </a:lnTo>
                  <a:lnTo>
                    <a:pt x="445448" y="16113"/>
                  </a:lnTo>
                  <a:lnTo>
                    <a:pt x="442536" y="24753"/>
                  </a:lnTo>
                  <a:lnTo>
                    <a:pt x="442536" y="442342"/>
                  </a:lnTo>
                  <a:lnTo>
                    <a:pt x="18214" y="442342"/>
                  </a:lnTo>
                  <a:lnTo>
                    <a:pt x="8015" y="450258"/>
                  </a:lnTo>
                  <a:lnTo>
                    <a:pt x="5858" y="453158"/>
                  </a:lnTo>
                  <a:lnTo>
                    <a:pt x="1464" y="461735"/>
                  </a:lnTo>
                  <a:lnTo>
                    <a:pt x="0" y="471179"/>
                  </a:lnTo>
                  <a:lnTo>
                    <a:pt x="1464" y="480623"/>
                  </a:lnTo>
                  <a:lnTo>
                    <a:pt x="5858" y="489199"/>
                  </a:lnTo>
                  <a:lnTo>
                    <a:pt x="8015" y="492089"/>
                  </a:lnTo>
                  <a:lnTo>
                    <a:pt x="18214" y="500016"/>
                  </a:lnTo>
                  <a:lnTo>
                    <a:pt x="442536" y="500016"/>
                  </a:lnTo>
                  <a:lnTo>
                    <a:pt x="442536" y="917605"/>
                  </a:lnTo>
                  <a:lnTo>
                    <a:pt x="445653" y="926777"/>
                  </a:lnTo>
                  <a:lnTo>
                    <a:pt x="453431" y="934788"/>
                  </a:lnTo>
                  <a:lnTo>
                    <a:pt x="463510" y="940396"/>
                  </a:lnTo>
                  <a:lnTo>
                    <a:pt x="473530" y="942358"/>
                  </a:lnTo>
                  <a:lnTo>
                    <a:pt x="482803" y="939956"/>
                  </a:lnTo>
                  <a:lnTo>
                    <a:pt x="492178" y="934140"/>
                  </a:lnTo>
                  <a:lnTo>
                    <a:pt x="499433" y="926245"/>
                  </a:lnTo>
                  <a:lnTo>
                    <a:pt x="502345" y="917605"/>
                  </a:lnTo>
                  <a:lnTo>
                    <a:pt x="502345" y="500016"/>
                  </a:lnTo>
                  <a:lnTo>
                    <a:pt x="926668" y="500016"/>
                  </a:lnTo>
                  <a:lnTo>
                    <a:pt x="936866" y="492089"/>
                  </a:lnTo>
                  <a:lnTo>
                    <a:pt x="939023" y="489199"/>
                  </a:lnTo>
                  <a:lnTo>
                    <a:pt x="943423" y="480623"/>
                  </a:lnTo>
                  <a:lnTo>
                    <a:pt x="944890" y="471179"/>
                  </a:lnTo>
                  <a:lnTo>
                    <a:pt x="943423" y="461735"/>
                  </a:lnTo>
                  <a:lnTo>
                    <a:pt x="939023" y="453158"/>
                  </a:lnTo>
                  <a:lnTo>
                    <a:pt x="936866" y="450258"/>
                  </a:lnTo>
                  <a:lnTo>
                    <a:pt x="926668" y="442342"/>
                  </a:lnTo>
                  <a:lnTo>
                    <a:pt x="502345" y="442342"/>
                  </a:lnTo>
                  <a:lnTo>
                    <a:pt x="502345" y="24753"/>
                  </a:lnTo>
                  <a:lnTo>
                    <a:pt x="499228" y="15575"/>
                  </a:lnTo>
                  <a:lnTo>
                    <a:pt x="491451" y="7562"/>
                  </a:lnTo>
                  <a:lnTo>
                    <a:pt x="481372" y="1956"/>
                  </a:lnTo>
                  <a:lnTo>
                    <a:pt x="471352" y="0"/>
                  </a:lnTo>
                  <a:close/>
                </a:path>
              </a:pathLst>
            </a:custGeom>
            <a:solidFill>
              <a:srgbClr val="255E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33179" y="5204470"/>
              <a:ext cx="233594" cy="23340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5803017" y="4644294"/>
              <a:ext cx="826135" cy="765810"/>
            </a:xfrm>
            <a:custGeom>
              <a:avLst/>
              <a:gdLst/>
              <a:ahLst/>
              <a:cxnLst/>
              <a:rect l="l" t="t" r="r" b="b"/>
              <a:pathLst>
                <a:path w="826134" h="765810">
                  <a:moveTo>
                    <a:pt x="294741" y="148069"/>
                  </a:moveTo>
                  <a:lnTo>
                    <a:pt x="289509" y="130860"/>
                  </a:lnTo>
                  <a:lnTo>
                    <a:pt x="272732" y="118491"/>
                  </a:lnTo>
                  <a:lnTo>
                    <a:pt x="19113" y="118808"/>
                  </a:lnTo>
                  <a:lnTo>
                    <a:pt x="4127" y="131394"/>
                  </a:lnTo>
                  <a:lnTo>
                    <a:pt x="0" y="148831"/>
                  </a:lnTo>
                  <a:lnTo>
                    <a:pt x="6413" y="165531"/>
                  </a:lnTo>
                  <a:lnTo>
                    <a:pt x="23075" y="175895"/>
                  </a:lnTo>
                  <a:lnTo>
                    <a:pt x="270573" y="175895"/>
                  </a:lnTo>
                  <a:lnTo>
                    <a:pt x="288429" y="164833"/>
                  </a:lnTo>
                  <a:lnTo>
                    <a:pt x="294741" y="148069"/>
                  </a:lnTo>
                  <a:close/>
                </a:path>
                <a:path w="826134" h="765810">
                  <a:moveTo>
                    <a:pt x="825334" y="141998"/>
                  </a:moveTo>
                  <a:lnTo>
                    <a:pt x="823404" y="133858"/>
                  </a:lnTo>
                  <a:lnTo>
                    <a:pt x="822071" y="130594"/>
                  </a:lnTo>
                  <a:lnTo>
                    <a:pt x="809561" y="118364"/>
                  </a:lnTo>
                  <a:lnTo>
                    <a:pt x="707529" y="118364"/>
                  </a:lnTo>
                  <a:lnTo>
                    <a:pt x="707529" y="18427"/>
                  </a:lnTo>
                  <a:lnTo>
                    <a:pt x="697865" y="6146"/>
                  </a:lnTo>
                  <a:lnTo>
                    <a:pt x="694626" y="4178"/>
                  </a:lnTo>
                  <a:lnTo>
                    <a:pt x="687451" y="1155"/>
                  </a:lnTo>
                  <a:lnTo>
                    <a:pt x="679411" y="0"/>
                  </a:lnTo>
                  <a:lnTo>
                    <a:pt x="671322" y="711"/>
                  </a:lnTo>
                  <a:lnTo>
                    <a:pt x="664006" y="3289"/>
                  </a:lnTo>
                  <a:lnTo>
                    <a:pt x="661123" y="4800"/>
                  </a:lnTo>
                  <a:lnTo>
                    <a:pt x="649859" y="16611"/>
                  </a:lnTo>
                  <a:lnTo>
                    <a:pt x="649859" y="115392"/>
                  </a:lnTo>
                  <a:lnTo>
                    <a:pt x="646887" y="118364"/>
                  </a:lnTo>
                  <a:lnTo>
                    <a:pt x="550532" y="118364"/>
                  </a:lnTo>
                  <a:lnTo>
                    <a:pt x="544118" y="121691"/>
                  </a:lnTo>
                  <a:lnTo>
                    <a:pt x="537489" y="129641"/>
                  </a:lnTo>
                  <a:lnTo>
                    <a:pt x="532295" y="139153"/>
                  </a:lnTo>
                  <a:lnTo>
                    <a:pt x="530199" y="147193"/>
                  </a:lnTo>
                  <a:lnTo>
                    <a:pt x="532396" y="155803"/>
                  </a:lnTo>
                  <a:lnTo>
                    <a:pt x="537933" y="165265"/>
                  </a:lnTo>
                  <a:lnTo>
                    <a:pt x="545223" y="172897"/>
                  </a:lnTo>
                  <a:lnTo>
                    <a:pt x="552665" y="176034"/>
                  </a:lnTo>
                  <a:lnTo>
                    <a:pt x="649859" y="176034"/>
                  </a:lnTo>
                  <a:lnTo>
                    <a:pt x="649859" y="273227"/>
                  </a:lnTo>
                  <a:lnTo>
                    <a:pt x="653846" y="282778"/>
                  </a:lnTo>
                  <a:lnTo>
                    <a:pt x="663562" y="289521"/>
                  </a:lnTo>
                  <a:lnTo>
                    <a:pt x="675652" y="293065"/>
                  </a:lnTo>
                  <a:lnTo>
                    <a:pt x="686752" y="293014"/>
                  </a:lnTo>
                  <a:lnTo>
                    <a:pt x="692886" y="290233"/>
                  </a:lnTo>
                  <a:lnTo>
                    <a:pt x="699706" y="285013"/>
                  </a:lnTo>
                  <a:lnTo>
                    <a:pt x="705243" y="278853"/>
                  </a:lnTo>
                  <a:lnTo>
                    <a:pt x="707529" y="273227"/>
                  </a:lnTo>
                  <a:lnTo>
                    <a:pt x="707529" y="176034"/>
                  </a:lnTo>
                  <a:lnTo>
                    <a:pt x="806564" y="176034"/>
                  </a:lnTo>
                  <a:lnTo>
                    <a:pt x="816660" y="168757"/>
                  </a:lnTo>
                  <a:lnTo>
                    <a:pt x="818629" y="166446"/>
                  </a:lnTo>
                  <a:lnTo>
                    <a:pt x="822871" y="159308"/>
                  </a:lnTo>
                  <a:lnTo>
                    <a:pt x="825131" y="150825"/>
                  </a:lnTo>
                  <a:lnTo>
                    <a:pt x="825334" y="141998"/>
                  </a:lnTo>
                  <a:close/>
                </a:path>
                <a:path w="826134" h="765810">
                  <a:moveTo>
                    <a:pt x="825423" y="613879"/>
                  </a:moveTo>
                  <a:lnTo>
                    <a:pt x="817105" y="597128"/>
                  </a:lnTo>
                  <a:lnTo>
                    <a:pt x="798118" y="588467"/>
                  </a:lnTo>
                  <a:lnTo>
                    <a:pt x="555294" y="588784"/>
                  </a:lnTo>
                  <a:lnTo>
                    <a:pt x="536397" y="600964"/>
                  </a:lnTo>
                  <a:lnTo>
                    <a:pt x="530618" y="619328"/>
                  </a:lnTo>
                  <a:lnTo>
                    <a:pt x="537629" y="637197"/>
                  </a:lnTo>
                  <a:lnTo>
                    <a:pt x="557136" y="647903"/>
                  </a:lnTo>
                  <a:lnTo>
                    <a:pt x="607110" y="647814"/>
                  </a:lnTo>
                  <a:lnTo>
                    <a:pt x="707237" y="648436"/>
                  </a:lnTo>
                  <a:lnTo>
                    <a:pt x="757199" y="647915"/>
                  </a:lnTo>
                  <a:lnTo>
                    <a:pt x="806958" y="646061"/>
                  </a:lnTo>
                  <a:lnTo>
                    <a:pt x="822299" y="632307"/>
                  </a:lnTo>
                  <a:lnTo>
                    <a:pt x="825423" y="613879"/>
                  </a:lnTo>
                  <a:close/>
                </a:path>
                <a:path w="826134" h="765810">
                  <a:moveTo>
                    <a:pt x="825563" y="736180"/>
                  </a:moveTo>
                  <a:lnTo>
                    <a:pt x="818540" y="716813"/>
                  </a:lnTo>
                  <a:lnTo>
                    <a:pt x="798118" y="705954"/>
                  </a:lnTo>
                  <a:lnTo>
                    <a:pt x="557453" y="706272"/>
                  </a:lnTo>
                  <a:lnTo>
                    <a:pt x="537578" y="717511"/>
                  </a:lnTo>
                  <a:lnTo>
                    <a:pt x="530733" y="736028"/>
                  </a:lnTo>
                  <a:lnTo>
                    <a:pt x="537171" y="754443"/>
                  </a:lnTo>
                  <a:lnTo>
                    <a:pt x="557123" y="765378"/>
                  </a:lnTo>
                  <a:lnTo>
                    <a:pt x="798322" y="765581"/>
                  </a:lnTo>
                  <a:lnTo>
                    <a:pt x="818921" y="755357"/>
                  </a:lnTo>
                  <a:lnTo>
                    <a:pt x="825563" y="736180"/>
                  </a:lnTo>
                  <a:close/>
                </a:path>
              </a:pathLst>
            </a:custGeom>
            <a:solidFill>
              <a:srgbClr val="255E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3417887" y="4585403"/>
            <a:ext cx="942340" cy="941069"/>
          </a:xfrm>
          <a:custGeom>
            <a:avLst/>
            <a:gdLst/>
            <a:ahLst/>
            <a:cxnLst/>
            <a:rect l="l" t="t" r="r" b="b"/>
            <a:pathLst>
              <a:path w="942339" h="941070">
                <a:moveTo>
                  <a:pt x="746545" y="0"/>
                </a:moveTo>
                <a:lnTo>
                  <a:pt x="688066" y="12723"/>
                </a:lnTo>
                <a:lnTo>
                  <a:pt x="650321" y="38659"/>
                </a:lnTo>
                <a:lnTo>
                  <a:pt x="613796" y="72990"/>
                </a:lnTo>
                <a:lnTo>
                  <a:pt x="545429" y="146083"/>
                </a:lnTo>
                <a:lnTo>
                  <a:pt x="514099" y="174470"/>
                </a:lnTo>
                <a:lnTo>
                  <a:pt x="462103" y="190385"/>
                </a:lnTo>
                <a:lnTo>
                  <a:pt x="408574" y="204115"/>
                </a:lnTo>
                <a:lnTo>
                  <a:pt x="354611" y="217164"/>
                </a:lnTo>
                <a:lnTo>
                  <a:pt x="301311" y="231035"/>
                </a:lnTo>
                <a:lnTo>
                  <a:pt x="249772" y="247232"/>
                </a:lnTo>
                <a:lnTo>
                  <a:pt x="211749" y="266304"/>
                </a:lnTo>
                <a:lnTo>
                  <a:pt x="164959" y="324241"/>
                </a:lnTo>
                <a:lnTo>
                  <a:pt x="149712" y="363249"/>
                </a:lnTo>
                <a:lnTo>
                  <a:pt x="133582" y="412887"/>
                </a:lnTo>
                <a:lnTo>
                  <a:pt x="118132" y="462779"/>
                </a:lnTo>
                <a:lnTo>
                  <a:pt x="103204" y="512865"/>
                </a:lnTo>
                <a:lnTo>
                  <a:pt x="88639" y="563087"/>
                </a:lnTo>
                <a:lnTo>
                  <a:pt x="71718" y="622387"/>
                </a:lnTo>
                <a:lnTo>
                  <a:pt x="59814" y="664225"/>
                </a:lnTo>
                <a:lnTo>
                  <a:pt x="45538" y="713971"/>
                </a:lnTo>
                <a:lnTo>
                  <a:pt x="30841" y="764140"/>
                </a:lnTo>
                <a:lnTo>
                  <a:pt x="15714" y="814148"/>
                </a:lnTo>
                <a:lnTo>
                  <a:pt x="0" y="863936"/>
                </a:lnTo>
                <a:lnTo>
                  <a:pt x="1792" y="896419"/>
                </a:lnTo>
                <a:lnTo>
                  <a:pt x="17960" y="922846"/>
                </a:lnTo>
                <a:lnTo>
                  <a:pt x="44380" y="939051"/>
                </a:lnTo>
                <a:lnTo>
                  <a:pt x="76929" y="940865"/>
                </a:lnTo>
                <a:lnTo>
                  <a:pt x="123179" y="925839"/>
                </a:lnTo>
                <a:lnTo>
                  <a:pt x="169877" y="911522"/>
                </a:lnTo>
                <a:lnTo>
                  <a:pt x="329542" y="866166"/>
                </a:lnTo>
                <a:lnTo>
                  <a:pt x="118928" y="866166"/>
                </a:lnTo>
                <a:lnTo>
                  <a:pt x="161693" y="822953"/>
                </a:lnTo>
                <a:lnTo>
                  <a:pt x="75714" y="822953"/>
                </a:lnTo>
                <a:lnTo>
                  <a:pt x="212339" y="363208"/>
                </a:lnTo>
                <a:lnTo>
                  <a:pt x="233282" y="327218"/>
                </a:lnTo>
                <a:lnTo>
                  <a:pt x="267960" y="304319"/>
                </a:lnTo>
                <a:lnTo>
                  <a:pt x="519314" y="235630"/>
                </a:lnTo>
                <a:lnTo>
                  <a:pt x="521690" y="235515"/>
                </a:lnTo>
                <a:lnTo>
                  <a:pt x="523460" y="235243"/>
                </a:lnTo>
                <a:lnTo>
                  <a:pt x="608048" y="235243"/>
                </a:lnTo>
                <a:lnTo>
                  <a:pt x="573961" y="201474"/>
                </a:lnTo>
                <a:lnTo>
                  <a:pt x="576966" y="196302"/>
                </a:lnTo>
                <a:lnTo>
                  <a:pt x="703392" y="72065"/>
                </a:lnTo>
                <a:lnTo>
                  <a:pt x="743449" y="60212"/>
                </a:lnTo>
                <a:lnTo>
                  <a:pt x="851207" y="60212"/>
                </a:lnTo>
                <a:lnTo>
                  <a:pt x="826328" y="37033"/>
                </a:lnTo>
                <a:lnTo>
                  <a:pt x="801347" y="17438"/>
                </a:lnTo>
                <a:lnTo>
                  <a:pt x="783743" y="8638"/>
                </a:lnTo>
                <a:lnTo>
                  <a:pt x="765505" y="2790"/>
                </a:lnTo>
                <a:lnTo>
                  <a:pt x="746545" y="0"/>
                </a:lnTo>
                <a:close/>
              </a:path>
              <a:path w="942339" h="941070">
                <a:moveTo>
                  <a:pt x="608048" y="235243"/>
                </a:moveTo>
                <a:lnTo>
                  <a:pt x="523460" y="235243"/>
                </a:lnTo>
                <a:lnTo>
                  <a:pt x="525251" y="237253"/>
                </a:lnTo>
                <a:lnTo>
                  <a:pt x="705266" y="418274"/>
                </a:lnTo>
                <a:lnTo>
                  <a:pt x="692594" y="464998"/>
                </a:lnTo>
                <a:lnTo>
                  <a:pt x="680480" y="512142"/>
                </a:lnTo>
                <a:lnTo>
                  <a:pt x="668411" y="559373"/>
                </a:lnTo>
                <a:lnTo>
                  <a:pt x="655764" y="606712"/>
                </a:lnTo>
                <a:lnTo>
                  <a:pt x="642336" y="652759"/>
                </a:lnTo>
                <a:lnTo>
                  <a:pt x="625838" y="693411"/>
                </a:lnTo>
                <a:lnTo>
                  <a:pt x="592966" y="722244"/>
                </a:lnTo>
                <a:lnTo>
                  <a:pt x="498554" y="752100"/>
                </a:lnTo>
                <a:lnTo>
                  <a:pt x="118928" y="866166"/>
                </a:lnTo>
                <a:lnTo>
                  <a:pt x="329542" y="866166"/>
                </a:lnTo>
                <a:lnTo>
                  <a:pt x="453502" y="831099"/>
                </a:lnTo>
                <a:lnTo>
                  <a:pt x="500353" y="817036"/>
                </a:lnTo>
                <a:lnTo>
                  <a:pt x="546799" y="802335"/>
                </a:lnTo>
                <a:lnTo>
                  <a:pt x="592735" y="786828"/>
                </a:lnTo>
                <a:lnTo>
                  <a:pt x="655515" y="750715"/>
                </a:lnTo>
                <a:lnTo>
                  <a:pt x="694177" y="689480"/>
                </a:lnTo>
                <a:lnTo>
                  <a:pt x="710162" y="638570"/>
                </a:lnTo>
                <a:lnTo>
                  <a:pt x="723873" y="585901"/>
                </a:lnTo>
                <a:lnTo>
                  <a:pt x="736737" y="532558"/>
                </a:lnTo>
                <a:lnTo>
                  <a:pt x="750184" y="479622"/>
                </a:lnTo>
                <a:lnTo>
                  <a:pt x="765641" y="428179"/>
                </a:lnTo>
                <a:lnTo>
                  <a:pt x="790834" y="399819"/>
                </a:lnTo>
                <a:lnTo>
                  <a:pt x="821396" y="370587"/>
                </a:lnTo>
                <a:lnTo>
                  <a:pt x="825364" y="366914"/>
                </a:lnTo>
                <a:lnTo>
                  <a:pt x="740961" y="366914"/>
                </a:lnTo>
                <a:lnTo>
                  <a:pt x="608048" y="235243"/>
                </a:lnTo>
                <a:close/>
              </a:path>
              <a:path w="942339" h="941070">
                <a:moveTo>
                  <a:pt x="399236" y="440473"/>
                </a:moveTo>
                <a:lnTo>
                  <a:pt x="326039" y="454361"/>
                </a:lnTo>
                <a:lnTo>
                  <a:pt x="273916" y="507959"/>
                </a:lnTo>
                <a:lnTo>
                  <a:pt x="263098" y="545866"/>
                </a:lnTo>
                <a:lnTo>
                  <a:pt x="266358" y="589159"/>
                </a:lnTo>
                <a:lnTo>
                  <a:pt x="269081" y="596883"/>
                </a:lnTo>
                <a:lnTo>
                  <a:pt x="273058" y="606712"/>
                </a:lnTo>
                <a:lnTo>
                  <a:pt x="276287" y="615965"/>
                </a:lnTo>
                <a:lnTo>
                  <a:pt x="276766" y="621964"/>
                </a:lnTo>
                <a:lnTo>
                  <a:pt x="75714" y="822953"/>
                </a:lnTo>
                <a:lnTo>
                  <a:pt x="161693" y="822953"/>
                </a:lnTo>
                <a:lnTo>
                  <a:pt x="318901" y="664099"/>
                </a:lnTo>
                <a:lnTo>
                  <a:pt x="435839" y="664099"/>
                </a:lnTo>
                <a:lnTo>
                  <a:pt x="457888" y="650493"/>
                </a:lnTo>
                <a:lnTo>
                  <a:pt x="482127" y="622387"/>
                </a:lnTo>
                <a:lnTo>
                  <a:pt x="483941" y="618286"/>
                </a:lnTo>
                <a:lnTo>
                  <a:pt x="379771" y="618286"/>
                </a:lnTo>
                <a:lnTo>
                  <a:pt x="353301" y="611581"/>
                </a:lnTo>
                <a:lnTo>
                  <a:pt x="332157" y="592509"/>
                </a:lnTo>
                <a:lnTo>
                  <a:pt x="322520" y="562872"/>
                </a:lnTo>
                <a:lnTo>
                  <a:pt x="328628" y="533416"/>
                </a:lnTo>
                <a:lnTo>
                  <a:pt x="347647" y="510232"/>
                </a:lnTo>
                <a:lnTo>
                  <a:pt x="376742" y="499413"/>
                </a:lnTo>
                <a:lnTo>
                  <a:pt x="483501" y="499413"/>
                </a:lnTo>
                <a:lnTo>
                  <a:pt x="470017" y="478408"/>
                </a:lnTo>
                <a:lnTo>
                  <a:pt x="436397" y="452206"/>
                </a:lnTo>
                <a:lnTo>
                  <a:pt x="399236" y="440473"/>
                </a:lnTo>
                <a:close/>
              </a:path>
              <a:path w="942339" h="941070">
                <a:moveTo>
                  <a:pt x="435839" y="664099"/>
                </a:moveTo>
                <a:lnTo>
                  <a:pt x="318901" y="664099"/>
                </a:lnTo>
                <a:lnTo>
                  <a:pt x="324442" y="664225"/>
                </a:lnTo>
                <a:lnTo>
                  <a:pt x="331992" y="666990"/>
                </a:lnTo>
                <a:lnTo>
                  <a:pt x="339883" y="670606"/>
                </a:lnTo>
                <a:lnTo>
                  <a:pt x="346450" y="673282"/>
                </a:lnTo>
                <a:lnTo>
                  <a:pt x="388380" y="678603"/>
                </a:lnTo>
                <a:lnTo>
                  <a:pt x="426083" y="670119"/>
                </a:lnTo>
                <a:lnTo>
                  <a:pt x="435839" y="664099"/>
                </a:lnTo>
                <a:close/>
              </a:path>
              <a:path w="942339" h="941070">
                <a:moveTo>
                  <a:pt x="483501" y="499413"/>
                </a:moveTo>
                <a:lnTo>
                  <a:pt x="376742" y="499413"/>
                </a:lnTo>
                <a:lnTo>
                  <a:pt x="410971" y="506880"/>
                </a:lnTo>
                <a:lnTo>
                  <a:pt x="433971" y="530305"/>
                </a:lnTo>
                <a:lnTo>
                  <a:pt x="441413" y="562175"/>
                </a:lnTo>
                <a:lnTo>
                  <a:pt x="428971" y="594981"/>
                </a:lnTo>
                <a:lnTo>
                  <a:pt x="406637" y="612721"/>
                </a:lnTo>
                <a:lnTo>
                  <a:pt x="379771" y="618286"/>
                </a:lnTo>
                <a:lnTo>
                  <a:pt x="483941" y="618286"/>
                </a:lnTo>
                <a:lnTo>
                  <a:pt x="497130" y="588463"/>
                </a:lnTo>
                <a:lnTo>
                  <a:pt x="501225" y="551384"/>
                </a:lnTo>
                <a:lnTo>
                  <a:pt x="492744" y="513811"/>
                </a:lnTo>
                <a:lnTo>
                  <a:pt x="483501" y="499413"/>
                </a:lnTo>
                <a:close/>
              </a:path>
              <a:path w="942339" h="941070">
                <a:moveTo>
                  <a:pt x="851207" y="60212"/>
                </a:moveTo>
                <a:lnTo>
                  <a:pt x="743449" y="60212"/>
                </a:lnTo>
                <a:lnTo>
                  <a:pt x="756815" y="62743"/>
                </a:lnTo>
                <a:lnTo>
                  <a:pt x="769304" y="68207"/>
                </a:lnTo>
                <a:lnTo>
                  <a:pt x="800596" y="93547"/>
                </a:lnTo>
                <a:lnTo>
                  <a:pt x="848555" y="141476"/>
                </a:lnTo>
                <a:lnTo>
                  <a:pt x="877229" y="181684"/>
                </a:lnTo>
                <a:lnTo>
                  <a:pt x="880834" y="203280"/>
                </a:lnTo>
                <a:lnTo>
                  <a:pt x="876204" y="224657"/>
                </a:lnTo>
                <a:lnTo>
                  <a:pt x="863282" y="244918"/>
                </a:lnTo>
                <a:lnTo>
                  <a:pt x="740961" y="366914"/>
                </a:lnTo>
                <a:lnTo>
                  <a:pt x="825364" y="366914"/>
                </a:lnTo>
                <a:lnTo>
                  <a:pt x="854103" y="340306"/>
                </a:lnTo>
                <a:lnTo>
                  <a:pt x="885730" y="308795"/>
                </a:lnTo>
                <a:lnTo>
                  <a:pt x="913054" y="275875"/>
                </a:lnTo>
                <a:lnTo>
                  <a:pt x="932850" y="241366"/>
                </a:lnTo>
                <a:lnTo>
                  <a:pt x="941894" y="205089"/>
                </a:lnTo>
                <a:lnTo>
                  <a:pt x="936962" y="166865"/>
                </a:lnTo>
                <a:lnTo>
                  <a:pt x="914830" y="126513"/>
                </a:lnTo>
                <a:lnTo>
                  <a:pt x="893012" y="101835"/>
                </a:lnTo>
                <a:lnTo>
                  <a:pt x="860197" y="68587"/>
                </a:lnTo>
                <a:lnTo>
                  <a:pt x="851207" y="60212"/>
                </a:lnTo>
                <a:close/>
              </a:path>
            </a:pathLst>
          </a:custGeom>
          <a:solidFill>
            <a:srgbClr val="255E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16935" y="7249356"/>
            <a:ext cx="943610" cy="942340"/>
          </a:xfrm>
          <a:custGeom>
            <a:avLst/>
            <a:gdLst/>
            <a:ahLst/>
            <a:cxnLst/>
            <a:rect l="l" t="t" r="r" b="b"/>
            <a:pathLst>
              <a:path w="943610" h="942340">
                <a:moveTo>
                  <a:pt x="852601" y="409625"/>
                </a:moveTo>
                <a:lnTo>
                  <a:pt x="852385" y="392366"/>
                </a:lnTo>
                <a:lnTo>
                  <a:pt x="845515" y="374954"/>
                </a:lnTo>
                <a:lnTo>
                  <a:pt x="813625" y="294132"/>
                </a:lnTo>
                <a:lnTo>
                  <a:pt x="802347" y="265684"/>
                </a:lnTo>
                <a:lnTo>
                  <a:pt x="802347" y="374954"/>
                </a:lnTo>
                <a:lnTo>
                  <a:pt x="625957" y="374954"/>
                </a:lnTo>
                <a:lnTo>
                  <a:pt x="717105" y="160007"/>
                </a:lnTo>
                <a:lnTo>
                  <a:pt x="802347" y="374954"/>
                </a:lnTo>
                <a:lnTo>
                  <a:pt x="802347" y="265684"/>
                </a:lnTo>
                <a:lnTo>
                  <a:pt x="794169" y="245033"/>
                </a:lnTo>
                <a:lnTo>
                  <a:pt x="774509" y="196011"/>
                </a:lnTo>
                <a:lnTo>
                  <a:pt x="759790" y="160007"/>
                </a:lnTo>
                <a:lnTo>
                  <a:pt x="754545" y="147154"/>
                </a:lnTo>
                <a:lnTo>
                  <a:pt x="748131" y="131851"/>
                </a:lnTo>
                <a:lnTo>
                  <a:pt x="734161" y="98501"/>
                </a:lnTo>
                <a:lnTo>
                  <a:pt x="732942" y="96977"/>
                </a:lnTo>
                <a:lnTo>
                  <a:pt x="727341" y="91833"/>
                </a:lnTo>
                <a:lnTo>
                  <a:pt x="446595" y="91833"/>
                </a:lnTo>
                <a:lnTo>
                  <a:pt x="446595" y="9753"/>
                </a:lnTo>
                <a:lnTo>
                  <a:pt x="435203" y="495"/>
                </a:lnTo>
                <a:lnTo>
                  <a:pt x="427888" y="0"/>
                </a:lnTo>
                <a:lnTo>
                  <a:pt x="421817" y="1066"/>
                </a:lnTo>
                <a:lnTo>
                  <a:pt x="414782" y="4368"/>
                </a:lnTo>
                <a:lnTo>
                  <a:pt x="408978" y="8978"/>
                </a:lnTo>
                <a:lnTo>
                  <a:pt x="406565" y="14020"/>
                </a:lnTo>
                <a:lnTo>
                  <a:pt x="406565" y="91833"/>
                </a:lnTo>
                <a:lnTo>
                  <a:pt x="123952" y="91833"/>
                </a:lnTo>
                <a:lnTo>
                  <a:pt x="115785" y="101231"/>
                </a:lnTo>
                <a:lnTo>
                  <a:pt x="114300" y="107149"/>
                </a:lnTo>
                <a:lnTo>
                  <a:pt x="95313" y="154927"/>
                </a:lnTo>
                <a:lnTo>
                  <a:pt x="75780" y="202514"/>
                </a:lnTo>
                <a:lnTo>
                  <a:pt x="56070" y="250024"/>
                </a:lnTo>
                <a:lnTo>
                  <a:pt x="36525" y="297599"/>
                </a:lnTo>
                <a:lnTo>
                  <a:pt x="17513" y="345351"/>
                </a:lnTo>
                <a:lnTo>
                  <a:pt x="6057" y="375920"/>
                </a:lnTo>
                <a:lnTo>
                  <a:pt x="0" y="402742"/>
                </a:lnTo>
                <a:lnTo>
                  <a:pt x="2336" y="429729"/>
                </a:lnTo>
                <a:lnTo>
                  <a:pt x="43561" y="494004"/>
                </a:lnTo>
                <a:lnTo>
                  <a:pt x="77520" y="515556"/>
                </a:lnTo>
                <a:lnTo>
                  <a:pt x="115328" y="526072"/>
                </a:lnTo>
                <a:lnTo>
                  <a:pt x="154317" y="526148"/>
                </a:lnTo>
                <a:lnTo>
                  <a:pt x="191820" y="516407"/>
                </a:lnTo>
                <a:lnTo>
                  <a:pt x="225209" y="497433"/>
                </a:lnTo>
                <a:lnTo>
                  <a:pt x="236385" y="485825"/>
                </a:lnTo>
                <a:lnTo>
                  <a:pt x="251790" y="469836"/>
                </a:lnTo>
                <a:lnTo>
                  <a:pt x="268935" y="434225"/>
                </a:lnTo>
                <a:lnTo>
                  <a:pt x="271195" y="414972"/>
                </a:lnTo>
                <a:lnTo>
                  <a:pt x="273977" y="391198"/>
                </a:lnTo>
                <a:lnTo>
                  <a:pt x="267335" y="374954"/>
                </a:lnTo>
                <a:lnTo>
                  <a:pt x="233133" y="291325"/>
                </a:lnTo>
                <a:lnTo>
                  <a:pt x="233133" y="414972"/>
                </a:lnTo>
                <a:lnTo>
                  <a:pt x="215849" y="450557"/>
                </a:lnTo>
                <a:lnTo>
                  <a:pt x="188315" y="474141"/>
                </a:lnTo>
                <a:lnTo>
                  <a:pt x="154635" y="485825"/>
                </a:lnTo>
                <a:lnTo>
                  <a:pt x="118897" y="485686"/>
                </a:lnTo>
                <a:lnTo>
                  <a:pt x="85229" y="473773"/>
                </a:lnTo>
                <a:lnTo>
                  <a:pt x="57708" y="450176"/>
                </a:lnTo>
                <a:lnTo>
                  <a:pt x="40436" y="414972"/>
                </a:lnTo>
                <a:lnTo>
                  <a:pt x="233133" y="414972"/>
                </a:lnTo>
                <a:lnTo>
                  <a:pt x="233133" y="291325"/>
                </a:lnTo>
                <a:lnTo>
                  <a:pt x="224243" y="269582"/>
                </a:lnTo>
                <a:lnTo>
                  <a:pt x="224243" y="374954"/>
                </a:lnTo>
                <a:lnTo>
                  <a:pt x="49326" y="374954"/>
                </a:lnTo>
                <a:lnTo>
                  <a:pt x="136055" y="161493"/>
                </a:lnTo>
                <a:lnTo>
                  <a:pt x="224243" y="374954"/>
                </a:lnTo>
                <a:lnTo>
                  <a:pt x="224243" y="269582"/>
                </a:lnTo>
                <a:lnTo>
                  <a:pt x="180047" y="161493"/>
                </a:lnTo>
                <a:lnTo>
                  <a:pt x="167919" y="131851"/>
                </a:lnTo>
                <a:lnTo>
                  <a:pt x="406565" y="131851"/>
                </a:lnTo>
                <a:lnTo>
                  <a:pt x="406565" y="666965"/>
                </a:lnTo>
                <a:lnTo>
                  <a:pt x="349504" y="666965"/>
                </a:lnTo>
                <a:lnTo>
                  <a:pt x="337185" y="670788"/>
                </a:lnTo>
                <a:lnTo>
                  <a:pt x="296926" y="700366"/>
                </a:lnTo>
                <a:lnTo>
                  <a:pt x="273926" y="746683"/>
                </a:lnTo>
                <a:lnTo>
                  <a:pt x="273773" y="770699"/>
                </a:lnTo>
                <a:lnTo>
                  <a:pt x="291642" y="782650"/>
                </a:lnTo>
                <a:lnTo>
                  <a:pt x="524281" y="782459"/>
                </a:lnTo>
                <a:lnTo>
                  <a:pt x="534619" y="778294"/>
                </a:lnTo>
                <a:lnTo>
                  <a:pt x="540575" y="769912"/>
                </a:lnTo>
                <a:lnTo>
                  <a:pt x="541502" y="759548"/>
                </a:lnTo>
                <a:lnTo>
                  <a:pt x="536790" y="749465"/>
                </a:lnTo>
                <a:lnTo>
                  <a:pt x="535127" y="747483"/>
                </a:lnTo>
                <a:lnTo>
                  <a:pt x="527888" y="742569"/>
                </a:lnTo>
                <a:lnTo>
                  <a:pt x="317639" y="742569"/>
                </a:lnTo>
                <a:lnTo>
                  <a:pt x="323824" y="731583"/>
                </a:lnTo>
                <a:lnTo>
                  <a:pt x="333159" y="720712"/>
                </a:lnTo>
                <a:lnTo>
                  <a:pt x="344258" y="711962"/>
                </a:lnTo>
                <a:lnTo>
                  <a:pt x="355777" y="707339"/>
                </a:lnTo>
                <a:lnTo>
                  <a:pt x="379196" y="705535"/>
                </a:lnTo>
                <a:lnTo>
                  <a:pt x="406146" y="706081"/>
                </a:lnTo>
                <a:lnTo>
                  <a:pt x="433387" y="707542"/>
                </a:lnTo>
                <a:lnTo>
                  <a:pt x="457657" y="708533"/>
                </a:lnTo>
                <a:lnTo>
                  <a:pt x="470103" y="708850"/>
                </a:lnTo>
                <a:lnTo>
                  <a:pt x="486194" y="708977"/>
                </a:lnTo>
                <a:lnTo>
                  <a:pt x="501675" y="708063"/>
                </a:lnTo>
                <a:lnTo>
                  <a:pt x="511352" y="705535"/>
                </a:lnTo>
                <a:lnTo>
                  <a:pt x="512330" y="705281"/>
                </a:lnTo>
                <a:lnTo>
                  <a:pt x="520560" y="695756"/>
                </a:lnTo>
                <a:lnTo>
                  <a:pt x="521182" y="684047"/>
                </a:lnTo>
                <a:lnTo>
                  <a:pt x="515213" y="673747"/>
                </a:lnTo>
                <a:lnTo>
                  <a:pt x="503948" y="668591"/>
                </a:lnTo>
                <a:lnTo>
                  <a:pt x="503669" y="668451"/>
                </a:lnTo>
                <a:lnTo>
                  <a:pt x="489661" y="667905"/>
                </a:lnTo>
                <a:lnTo>
                  <a:pt x="475183" y="668426"/>
                </a:lnTo>
                <a:lnTo>
                  <a:pt x="460679" y="668591"/>
                </a:lnTo>
                <a:lnTo>
                  <a:pt x="446595" y="666965"/>
                </a:lnTo>
                <a:lnTo>
                  <a:pt x="446595" y="131851"/>
                </a:lnTo>
                <a:lnTo>
                  <a:pt x="683768" y="131851"/>
                </a:lnTo>
                <a:lnTo>
                  <a:pt x="580415" y="377596"/>
                </a:lnTo>
                <a:lnTo>
                  <a:pt x="577710" y="398805"/>
                </a:lnTo>
                <a:lnTo>
                  <a:pt x="584606" y="440524"/>
                </a:lnTo>
                <a:lnTo>
                  <a:pt x="611835" y="482815"/>
                </a:lnTo>
                <a:lnTo>
                  <a:pt x="624103" y="487768"/>
                </a:lnTo>
                <a:lnTo>
                  <a:pt x="637857" y="482473"/>
                </a:lnTo>
                <a:lnTo>
                  <a:pt x="644639" y="471131"/>
                </a:lnTo>
                <a:lnTo>
                  <a:pt x="641807" y="459536"/>
                </a:lnTo>
                <a:lnTo>
                  <a:pt x="634326" y="448348"/>
                </a:lnTo>
                <a:lnTo>
                  <a:pt x="627189" y="438200"/>
                </a:lnTo>
                <a:lnTo>
                  <a:pt x="623087" y="430961"/>
                </a:lnTo>
                <a:lnTo>
                  <a:pt x="619975" y="423214"/>
                </a:lnTo>
                <a:lnTo>
                  <a:pt x="618540" y="414972"/>
                </a:lnTo>
                <a:lnTo>
                  <a:pt x="811250" y="414972"/>
                </a:lnTo>
                <a:lnTo>
                  <a:pt x="806983" y="428459"/>
                </a:lnTo>
                <a:lnTo>
                  <a:pt x="800163" y="441528"/>
                </a:lnTo>
                <a:lnTo>
                  <a:pt x="796302" y="454469"/>
                </a:lnTo>
                <a:lnTo>
                  <a:pt x="800874" y="467588"/>
                </a:lnTo>
                <a:lnTo>
                  <a:pt x="808977" y="473659"/>
                </a:lnTo>
                <a:lnTo>
                  <a:pt x="817968" y="474319"/>
                </a:lnTo>
                <a:lnTo>
                  <a:pt x="826731" y="470662"/>
                </a:lnTo>
                <a:lnTo>
                  <a:pt x="834110" y="463791"/>
                </a:lnTo>
                <a:lnTo>
                  <a:pt x="842657" y="448691"/>
                </a:lnTo>
                <a:lnTo>
                  <a:pt x="849083" y="429514"/>
                </a:lnTo>
                <a:lnTo>
                  <a:pt x="851649" y="414972"/>
                </a:lnTo>
                <a:lnTo>
                  <a:pt x="852601" y="409625"/>
                </a:lnTo>
                <a:close/>
              </a:path>
              <a:path w="943610" h="942340">
                <a:moveTo>
                  <a:pt x="943229" y="565378"/>
                </a:moveTo>
                <a:lnTo>
                  <a:pt x="937666" y="526986"/>
                </a:lnTo>
                <a:lnTo>
                  <a:pt x="903338" y="516128"/>
                </a:lnTo>
                <a:lnTo>
                  <a:pt x="903338" y="589368"/>
                </a:lnTo>
                <a:lnTo>
                  <a:pt x="903211" y="598106"/>
                </a:lnTo>
                <a:lnTo>
                  <a:pt x="899388" y="648766"/>
                </a:lnTo>
                <a:lnTo>
                  <a:pt x="890841" y="695591"/>
                </a:lnTo>
                <a:lnTo>
                  <a:pt x="877074" y="738860"/>
                </a:lnTo>
                <a:lnTo>
                  <a:pt x="857643" y="778878"/>
                </a:lnTo>
                <a:lnTo>
                  <a:pt x="832091" y="815962"/>
                </a:lnTo>
                <a:lnTo>
                  <a:pt x="799934" y="850404"/>
                </a:lnTo>
                <a:lnTo>
                  <a:pt x="760717" y="882510"/>
                </a:lnTo>
                <a:lnTo>
                  <a:pt x="734148" y="897610"/>
                </a:lnTo>
                <a:lnTo>
                  <a:pt x="699122" y="873239"/>
                </a:lnTo>
                <a:lnTo>
                  <a:pt x="666953" y="845324"/>
                </a:lnTo>
                <a:lnTo>
                  <a:pt x="638429" y="813803"/>
                </a:lnTo>
                <a:lnTo>
                  <a:pt x="614387" y="778586"/>
                </a:lnTo>
                <a:lnTo>
                  <a:pt x="594436" y="736815"/>
                </a:lnTo>
                <a:lnTo>
                  <a:pt x="581113" y="693153"/>
                </a:lnTo>
                <a:lnTo>
                  <a:pt x="573278" y="648106"/>
                </a:lnTo>
                <a:lnTo>
                  <a:pt x="569823" y="602157"/>
                </a:lnTo>
                <a:lnTo>
                  <a:pt x="569633" y="555815"/>
                </a:lnTo>
                <a:lnTo>
                  <a:pt x="603148" y="551065"/>
                </a:lnTo>
                <a:lnTo>
                  <a:pt x="636219" y="543382"/>
                </a:lnTo>
                <a:lnTo>
                  <a:pt x="668375" y="532612"/>
                </a:lnTo>
                <a:lnTo>
                  <a:pt x="699147" y="518553"/>
                </a:lnTo>
                <a:lnTo>
                  <a:pt x="707161" y="513588"/>
                </a:lnTo>
                <a:lnTo>
                  <a:pt x="718629" y="506069"/>
                </a:lnTo>
                <a:lnTo>
                  <a:pt x="729627" y="499275"/>
                </a:lnTo>
                <a:lnTo>
                  <a:pt x="736282" y="496455"/>
                </a:lnTo>
                <a:lnTo>
                  <a:pt x="774369" y="519328"/>
                </a:lnTo>
                <a:lnTo>
                  <a:pt x="814920" y="536905"/>
                </a:lnTo>
                <a:lnTo>
                  <a:pt x="857465" y="549122"/>
                </a:lnTo>
                <a:lnTo>
                  <a:pt x="901496" y="555967"/>
                </a:lnTo>
                <a:lnTo>
                  <a:pt x="902779" y="562533"/>
                </a:lnTo>
                <a:lnTo>
                  <a:pt x="903300" y="575551"/>
                </a:lnTo>
                <a:lnTo>
                  <a:pt x="903338" y="589368"/>
                </a:lnTo>
                <a:lnTo>
                  <a:pt x="903338" y="516128"/>
                </a:lnTo>
                <a:lnTo>
                  <a:pt x="892340" y="514553"/>
                </a:lnTo>
                <a:lnTo>
                  <a:pt x="855929" y="507085"/>
                </a:lnTo>
                <a:lnTo>
                  <a:pt x="821499" y="496455"/>
                </a:lnTo>
                <a:lnTo>
                  <a:pt x="820534" y="496163"/>
                </a:lnTo>
                <a:lnTo>
                  <a:pt x="786523" y="480453"/>
                </a:lnTo>
                <a:lnTo>
                  <a:pt x="776693" y="474014"/>
                </a:lnTo>
                <a:lnTo>
                  <a:pt x="765644" y="465886"/>
                </a:lnTo>
                <a:lnTo>
                  <a:pt x="754811" y="458228"/>
                </a:lnTo>
                <a:lnTo>
                  <a:pt x="745604" y="453186"/>
                </a:lnTo>
                <a:lnTo>
                  <a:pt x="741260" y="451548"/>
                </a:lnTo>
                <a:lnTo>
                  <a:pt x="735279" y="451446"/>
                </a:lnTo>
                <a:lnTo>
                  <a:pt x="730796" y="452374"/>
                </a:lnTo>
                <a:lnTo>
                  <a:pt x="720483" y="457060"/>
                </a:lnTo>
                <a:lnTo>
                  <a:pt x="706958" y="465759"/>
                </a:lnTo>
                <a:lnTo>
                  <a:pt x="693178" y="475234"/>
                </a:lnTo>
                <a:lnTo>
                  <a:pt x="682129" y="482269"/>
                </a:lnTo>
                <a:lnTo>
                  <a:pt x="629119" y="503770"/>
                </a:lnTo>
                <a:lnTo>
                  <a:pt x="573125" y="515569"/>
                </a:lnTo>
                <a:lnTo>
                  <a:pt x="556272" y="517499"/>
                </a:lnTo>
                <a:lnTo>
                  <a:pt x="543293" y="520369"/>
                </a:lnTo>
                <a:lnTo>
                  <a:pt x="534390" y="528535"/>
                </a:lnTo>
                <a:lnTo>
                  <a:pt x="529780" y="546354"/>
                </a:lnTo>
                <a:lnTo>
                  <a:pt x="528269" y="589368"/>
                </a:lnTo>
                <a:lnTo>
                  <a:pt x="531380" y="636739"/>
                </a:lnTo>
                <a:lnTo>
                  <a:pt x="538784" y="685114"/>
                </a:lnTo>
                <a:lnTo>
                  <a:pt x="550151" y="731151"/>
                </a:lnTo>
                <a:lnTo>
                  <a:pt x="565150" y="771499"/>
                </a:lnTo>
                <a:lnTo>
                  <a:pt x="586397" y="809802"/>
                </a:lnTo>
                <a:lnTo>
                  <a:pt x="613600" y="846480"/>
                </a:lnTo>
                <a:lnTo>
                  <a:pt x="645325" y="880300"/>
                </a:lnTo>
                <a:lnTo>
                  <a:pt x="680110" y="910018"/>
                </a:lnTo>
                <a:lnTo>
                  <a:pt x="716495" y="934402"/>
                </a:lnTo>
                <a:lnTo>
                  <a:pt x="737209" y="942124"/>
                </a:lnTo>
                <a:lnTo>
                  <a:pt x="746366" y="939317"/>
                </a:lnTo>
                <a:lnTo>
                  <a:pt x="771690" y="924775"/>
                </a:lnTo>
                <a:lnTo>
                  <a:pt x="801128" y="902449"/>
                </a:lnTo>
                <a:lnTo>
                  <a:pt x="806665" y="897610"/>
                </a:lnTo>
                <a:lnTo>
                  <a:pt x="829233" y="877912"/>
                </a:lnTo>
                <a:lnTo>
                  <a:pt x="882840" y="814997"/>
                </a:lnTo>
                <a:lnTo>
                  <a:pt x="907770" y="769518"/>
                </a:lnTo>
                <a:lnTo>
                  <a:pt x="925791" y="721055"/>
                </a:lnTo>
                <a:lnTo>
                  <a:pt x="937399" y="670356"/>
                </a:lnTo>
                <a:lnTo>
                  <a:pt x="943051" y="618210"/>
                </a:lnTo>
                <a:lnTo>
                  <a:pt x="943229" y="565378"/>
                </a:lnTo>
                <a:close/>
              </a:path>
            </a:pathLst>
          </a:custGeom>
          <a:solidFill>
            <a:srgbClr val="255E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859797" y="7249555"/>
            <a:ext cx="712470" cy="942340"/>
          </a:xfrm>
          <a:custGeom>
            <a:avLst/>
            <a:gdLst/>
            <a:ahLst/>
            <a:cxnLst/>
            <a:rect l="l" t="t" r="r" b="b"/>
            <a:pathLst>
              <a:path w="712469" h="942340">
                <a:moveTo>
                  <a:pt x="210339" y="0"/>
                </a:moveTo>
                <a:lnTo>
                  <a:pt x="160055" y="7"/>
                </a:lnTo>
                <a:lnTo>
                  <a:pt x="110823" y="2423"/>
                </a:lnTo>
                <a:lnTo>
                  <a:pt x="68771" y="13460"/>
                </a:lnTo>
                <a:lnTo>
                  <a:pt x="34618" y="37430"/>
                </a:lnTo>
                <a:lnTo>
                  <a:pt x="10880" y="71747"/>
                </a:lnTo>
                <a:lnTo>
                  <a:pt x="73" y="113823"/>
                </a:lnTo>
                <a:lnTo>
                  <a:pt x="0" y="828911"/>
                </a:lnTo>
                <a:lnTo>
                  <a:pt x="10722" y="872025"/>
                </a:lnTo>
                <a:lnTo>
                  <a:pt x="35070" y="907063"/>
                </a:lnTo>
                <a:lnTo>
                  <a:pt x="70199" y="931316"/>
                </a:lnTo>
                <a:lnTo>
                  <a:pt x="113263" y="942070"/>
                </a:lnTo>
                <a:lnTo>
                  <a:pt x="597364" y="942143"/>
                </a:lnTo>
                <a:lnTo>
                  <a:pt x="640699" y="931719"/>
                </a:lnTo>
                <a:lnTo>
                  <a:pt x="676009" y="907976"/>
                </a:lnTo>
                <a:lnTo>
                  <a:pt x="694254" y="882313"/>
                </a:lnTo>
                <a:lnTo>
                  <a:pt x="111766" y="882313"/>
                </a:lnTo>
                <a:lnTo>
                  <a:pt x="91903" y="876299"/>
                </a:lnTo>
                <a:lnTo>
                  <a:pt x="75916" y="864370"/>
                </a:lnTo>
                <a:lnTo>
                  <a:pt x="64865" y="847702"/>
                </a:lnTo>
                <a:lnTo>
                  <a:pt x="59809" y="827477"/>
                </a:lnTo>
                <a:lnTo>
                  <a:pt x="59809" y="116608"/>
                </a:lnTo>
                <a:lnTo>
                  <a:pt x="63594" y="98934"/>
                </a:lnTo>
                <a:lnTo>
                  <a:pt x="75184" y="81111"/>
                </a:lnTo>
                <a:lnTo>
                  <a:pt x="91021" y="67338"/>
                </a:lnTo>
                <a:lnTo>
                  <a:pt x="107546" y="61814"/>
                </a:lnTo>
                <a:lnTo>
                  <a:pt x="505067" y="61814"/>
                </a:lnTo>
                <a:lnTo>
                  <a:pt x="469210" y="26171"/>
                </a:lnTo>
                <a:lnTo>
                  <a:pt x="456388" y="16638"/>
                </a:lnTo>
                <a:lnTo>
                  <a:pt x="442752" y="9435"/>
                </a:lnTo>
                <a:lnTo>
                  <a:pt x="428112" y="4542"/>
                </a:lnTo>
                <a:lnTo>
                  <a:pt x="420988" y="3372"/>
                </a:lnTo>
                <a:lnTo>
                  <a:pt x="362647" y="3372"/>
                </a:lnTo>
                <a:lnTo>
                  <a:pt x="312122" y="2788"/>
                </a:lnTo>
                <a:lnTo>
                  <a:pt x="210339" y="0"/>
                </a:lnTo>
                <a:close/>
              </a:path>
              <a:path w="712469" h="942340">
                <a:moveTo>
                  <a:pt x="505067" y="61814"/>
                </a:moveTo>
                <a:lnTo>
                  <a:pt x="355989" y="61814"/>
                </a:lnTo>
                <a:lnTo>
                  <a:pt x="355989" y="277609"/>
                </a:lnTo>
                <a:lnTo>
                  <a:pt x="363904" y="305398"/>
                </a:lnTo>
                <a:lnTo>
                  <a:pt x="384038" y="330344"/>
                </a:lnTo>
                <a:lnTo>
                  <a:pt x="410968" y="348330"/>
                </a:lnTo>
                <a:lnTo>
                  <a:pt x="439274" y="355240"/>
                </a:lnTo>
                <a:lnTo>
                  <a:pt x="652116" y="355240"/>
                </a:lnTo>
                <a:lnTo>
                  <a:pt x="652116" y="831696"/>
                </a:lnTo>
                <a:lnTo>
                  <a:pt x="647211" y="849072"/>
                </a:lnTo>
                <a:lnTo>
                  <a:pt x="634711" y="865341"/>
                </a:lnTo>
                <a:lnTo>
                  <a:pt x="617934" y="877442"/>
                </a:lnTo>
                <a:lnTo>
                  <a:pt x="600201" y="882313"/>
                </a:lnTo>
                <a:lnTo>
                  <a:pt x="694254" y="882313"/>
                </a:lnTo>
                <a:lnTo>
                  <a:pt x="700629" y="873345"/>
                </a:lnTo>
                <a:lnTo>
                  <a:pt x="711894" y="830262"/>
                </a:lnTo>
                <a:lnTo>
                  <a:pt x="711967" y="298927"/>
                </a:lnTo>
                <a:lnTo>
                  <a:pt x="711376" y="295420"/>
                </a:lnTo>
                <a:lnTo>
                  <a:pt x="437850" y="295420"/>
                </a:lnTo>
                <a:lnTo>
                  <a:pt x="431459" y="292984"/>
                </a:lnTo>
                <a:lnTo>
                  <a:pt x="424199" y="287083"/>
                </a:lnTo>
                <a:lnTo>
                  <a:pt x="418246" y="279831"/>
                </a:lnTo>
                <a:lnTo>
                  <a:pt x="415777" y="273337"/>
                </a:lnTo>
                <a:lnTo>
                  <a:pt x="415777" y="63238"/>
                </a:lnTo>
                <a:lnTo>
                  <a:pt x="417819" y="62872"/>
                </a:lnTo>
                <a:lnTo>
                  <a:pt x="506131" y="62872"/>
                </a:lnTo>
                <a:lnTo>
                  <a:pt x="505067" y="61814"/>
                </a:lnTo>
                <a:close/>
              </a:path>
              <a:path w="712469" h="942340">
                <a:moveTo>
                  <a:pt x="506131" y="62872"/>
                </a:moveTo>
                <a:lnTo>
                  <a:pt x="417819" y="62872"/>
                </a:lnTo>
                <a:lnTo>
                  <a:pt x="419296" y="63678"/>
                </a:lnTo>
                <a:lnTo>
                  <a:pt x="421086" y="64348"/>
                </a:lnTo>
                <a:lnTo>
                  <a:pt x="433857" y="74352"/>
                </a:lnTo>
                <a:lnTo>
                  <a:pt x="453675" y="93780"/>
                </a:lnTo>
                <a:lnTo>
                  <a:pt x="487639" y="128796"/>
                </a:lnTo>
                <a:lnTo>
                  <a:pt x="561331" y="201015"/>
                </a:lnTo>
                <a:lnTo>
                  <a:pt x="597971" y="237398"/>
                </a:lnTo>
                <a:lnTo>
                  <a:pt x="634284" y="274090"/>
                </a:lnTo>
                <a:lnTo>
                  <a:pt x="644247" y="283153"/>
                </a:lnTo>
                <a:lnTo>
                  <a:pt x="648364" y="288506"/>
                </a:lnTo>
                <a:lnTo>
                  <a:pt x="650692" y="295420"/>
                </a:lnTo>
                <a:lnTo>
                  <a:pt x="711376" y="295420"/>
                </a:lnTo>
                <a:lnTo>
                  <a:pt x="709557" y="284637"/>
                </a:lnTo>
                <a:lnTo>
                  <a:pt x="705322" y="270855"/>
                </a:lnTo>
                <a:lnTo>
                  <a:pt x="699067" y="257937"/>
                </a:lnTo>
                <a:lnTo>
                  <a:pt x="690596" y="246238"/>
                </a:lnTo>
                <a:lnTo>
                  <a:pt x="506131" y="62872"/>
                </a:lnTo>
                <a:close/>
              </a:path>
              <a:path w="712469" h="942340">
                <a:moveTo>
                  <a:pt x="412280" y="1942"/>
                </a:moveTo>
                <a:lnTo>
                  <a:pt x="362647" y="3372"/>
                </a:lnTo>
                <a:lnTo>
                  <a:pt x="420988" y="3372"/>
                </a:lnTo>
                <a:lnTo>
                  <a:pt x="412280" y="1942"/>
                </a:lnTo>
                <a:close/>
              </a:path>
            </a:pathLst>
          </a:custGeom>
          <a:solidFill>
            <a:srgbClr val="255E9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9560758" y="7249745"/>
            <a:ext cx="1110615" cy="942340"/>
            <a:chOff x="9560758" y="7249745"/>
            <a:chExt cx="1110615" cy="942340"/>
          </a:xfrm>
        </p:grpSpPr>
        <p:sp>
          <p:nvSpPr>
            <p:cNvPr id="37" name="object 37"/>
            <p:cNvSpPr/>
            <p:nvPr/>
          </p:nvSpPr>
          <p:spPr>
            <a:xfrm>
              <a:off x="9560751" y="7250639"/>
              <a:ext cx="1110615" cy="941069"/>
            </a:xfrm>
            <a:custGeom>
              <a:avLst/>
              <a:gdLst/>
              <a:ahLst/>
              <a:cxnLst/>
              <a:rect l="l" t="t" r="r" b="b"/>
              <a:pathLst>
                <a:path w="1110615" h="941070">
                  <a:moveTo>
                    <a:pt x="489864" y="469633"/>
                  </a:moveTo>
                  <a:lnTo>
                    <a:pt x="482688" y="450850"/>
                  </a:lnTo>
                  <a:lnTo>
                    <a:pt x="461429" y="440270"/>
                  </a:lnTo>
                  <a:lnTo>
                    <a:pt x="438061" y="439026"/>
                  </a:lnTo>
                  <a:lnTo>
                    <a:pt x="387350" y="440842"/>
                  </a:lnTo>
                  <a:lnTo>
                    <a:pt x="363893" y="439991"/>
                  </a:lnTo>
                  <a:lnTo>
                    <a:pt x="361937" y="439788"/>
                  </a:lnTo>
                  <a:lnTo>
                    <a:pt x="360032" y="439864"/>
                  </a:lnTo>
                  <a:lnTo>
                    <a:pt x="358521" y="438607"/>
                  </a:lnTo>
                  <a:lnTo>
                    <a:pt x="243814" y="302171"/>
                  </a:lnTo>
                  <a:lnTo>
                    <a:pt x="204381" y="277495"/>
                  </a:lnTo>
                  <a:lnTo>
                    <a:pt x="163753" y="265353"/>
                  </a:lnTo>
                  <a:lnTo>
                    <a:pt x="123825" y="264541"/>
                  </a:lnTo>
                  <a:lnTo>
                    <a:pt x="86461" y="273888"/>
                  </a:lnTo>
                  <a:lnTo>
                    <a:pt x="53517" y="292214"/>
                  </a:lnTo>
                  <a:lnTo>
                    <a:pt x="26873" y="318325"/>
                  </a:lnTo>
                  <a:lnTo>
                    <a:pt x="8420" y="351040"/>
                  </a:lnTo>
                  <a:lnTo>
                    <a:pt x="0" y="389166"/>
                  </a:lnTo>
                  <a:lnTo>
                    <a:pt x="12" y="910501"/>
                  </a:lnTo>
                  <a:lnTo>
                    <a:pt x="5118" y="925753"/>
                  </a:lnTo>
                  <a:lnTo>
                    <a:pt x="17221" y="936853"/>
                  </a:lnTo>
                  <a:lnTo>
                    <a:pt x="33845" y="941006"/>
                  </a:lnTo>
                  <a:lnTo>
                    <a:pt x="52552" y="935431"/>
                  </a:lnTo>
                  <a:lnTo>
                    <a:pt x="56832" y="932865"/>
                  </a:lnTo>
                  <a:lnTo>
                    <a:pt x="65913" y="922858"/>
                  </a:lnTo>
                  <a:lnTo>
                    <a:pt x="65913" y="646988"/>
                  </a:lnTo>
                  <a:lnTo>
                    <a:pt x="195821" y="646988"/>
                  </a:lnTo>
                  <a:lnTo>
                    <a:pt x="195821" y="914730"/>
                  </a:lnTo>
                  <a:lnTo>
                    <a:pt x="197891" y="921372"/>
                  </a:lnTo>
                  <a:lnTo>
                    <a:pt x="203111" y="928624"/>
                  </a:lnTo>
                  <a:lnTo>
                    <a:pt x="210032" y="934999"/>
                  </a:lnTo>
                  <a:lnTo>
                    <a:pt x="217182" y="938999"/>
                  </a:lnTo>
                  <a:lnTo>
                    <a:pt x="232156" y="940866"/>
                  </a:lnTo>
                  <a:lnTo>
                    <a:pt x="245478" y="936929"/>
                  </a:lnTo>
                  <a:lnTo>
                    <a:pt x="255714" y="928624"/>
                  </a:lnTo>
                  <a:lnTo>
                    <a:pt x="261505" y="917460"/>
                  </a:lnTo>
                  <a:lnTo>
                    <a:pt x="261315" y="865581"/>
                  </a:lnTo>
                  <a:lnTo>
                    <a:pt x="262013" y="657860"/>
                  </a:lnTo>
                  <a:lnTo>
                    <a:pt x="261734" y="605967"/>
                  </a:lnTo>
                  <a:lnTo>
                    <a:pt x="260959" y="554126"/>
                  </a:lnTo>
                  <a:lnTo>
                    <a:pt x="259499" y="502348"/>
                  </a:lnTo>
                  <a:lnTo>
                    <a:pt x="230352" y="484352"/>
                  </a:lnTo>
                  <a:lnTo>
                    <a:pt x="217182" y="486346"/>
                  </a:lnTo>
                  <a:lnTo>
                    <a:pt x="210032" y="490347"/>
                  </a:lnTo>
                  <a:lnTo>
                    <a:pt x="203111" y="496709"/>
                  </a:lnTo>
                  <a:lnTo>
                    <a:pt x="197891" y="503961"/>
                  </a:lnTo>
                  <a:lnTo>
                    <a:pt x="195821" y="510616"/>
                  </a:lnTo>
                  <a:lnTo>
                    <a:pt x="195821" y="587006"/>
                  </a:lnTo>
                  <a:lnTo>
                    <a:pt x="65913" y="587006"/>
                  </a:lnTo>
                  <a:lnTo>
                    <a:pt x="65913" y="384949"/>
                  </a:lnTo>
                  <a:lnTo>
                    <a:pt x="66903" y="379387"/>
                  </a:lnTo>
                  <a:lnTo>
                    <a:pt x="97624" y="335876"/>
                  </a:lnTo>
                  <a:lnTo>
                    <a:pt x="128333" y="324129"/>
                  </a:lnTo>
                  <a:lnTo>
                    <a:pt x="162166" y="325361"/>
                  </a:lnTo>
                  <a:lnTo>
                    <a:pt x="194030" y="340702"/>
                  </a:lnTo>
                  <a:lnTo>
                    <a:pt x="226047" y="376174"/>
                  </a:lnTo>
                  <a:lnTo>
                    <a:pt x="285521" y="452412"/>
                  </a:lnTo>
                  <a:lnTo>
                    <a:pt x="317131" y="487527"/>
                  </a:lnTo>
                  <a:lnTo>
                    <a:pt x="372986" y="500824"/>
                  </a:lnTo>
                  <a:lnTo>
                    <a:pt x="402678" y="500227"/>
                  </a:lnTo>
                  <a:lnTo>
                    <a:pt x="432473" y="499402"/>
                  </a:lnTo>
                  <a:lnTo>
                    <a:pt x="461429" y="499567"/>
                  </a:lnTo>
                  <a:lnTo>
                    <a:pt x="482815" y="488556"/>
                  </a:lnTo>
                  <a:lnTo>
                    <a:pt x="489864" y="469633"/>
                  </a:lnTo>
                  <a:close/>
                </a:path>
                <a:path w="1110615" h="941070">
                  <a:moveTo>
                    <a:pt x="1110297" y="29248"/>
                  </a:moveTo>
                  <a:lnTo>
                    <a:pt x="1103033" y="10591"/>
                  </a:lnTo>
                  <a:lnTo>
                    <a:pt x="1085557" y="203"/>
                  </a:lnTo>
                  <a:lnTo>
                    <a:pt x="1064856" y="723"/>
                  </a:lnTo>
                  <a:lnTo>
                    <a:pt x="1047889" y="14846"/>
                  </a:lnTo>
                  <a:lnTo>
                    <a:pt x="1039266" y="34836"/>
                  </a:lnTo>
                  <a:lnTo>
                    <a:pt x="1032243" y="59105"/>
                  </a:lnTo>
                  <a:lnTo>
                    <a:pt x="1025880" y="84061"/>
                  </a:lnTo>
                  <a:lnTo>
                    <a:pt x="1019225" y="106095"/>
                  </a:lnTo>
                  <a:lnTo>
                    <a:pt x="1001052" y="144602"/>
                  </a:lnTo>
                  <a:lnTo>
                    <a:pt x="977353" y="177749"/>
                  </a:lnTo>
                  <a:lnTo>
                    <a:pt x="948969" y="205498"/>
                  </a:lnTo>
                  <a:lnTo>
                    <a:pt x="916762" y="227850"/>
                  </a:lnTo>
                  <a:lnTo>
                    <a:pt x="881557" y="244792"/>
                  </a:lnTo>
                  <a:lnTo>
                    <a:pt x="848906" y="254863"/>
                  </a:lnTo>
                  <a:lnTo>
                    <a:pt x="848906" y="317119"/>
                  </a:lnTo>
                  <a:lnTo>
                    <a:pt x="848906" y="587006"/>
                  </a:lnTo>
                  <a:lnTo>
                    <a:pt x="718997" y="587006"/>
                  </a:lnTo>
                  <a:lnTo>
                    <a:pt x="718997" y="317119"/>
                  </a:lnTo>
                  <a:lnTo>
                    <a:pt x="751420" y="321525"/>
                  </a:lnTo>
                  <a:lnTo>
                    <a:pt x="783932" y="322846"/>
                  </a:lnTo>
                  <a:lnTo>
                    <a:pt x="816457" y="321310"/>
                  </a:lnTo>
                  <a:lnTo>
                    <a:pt x="848906" y="317119"/>
                  </a:lnTo>
                  <a:lnTo>
                    <a:pt x="848906" y="254863"/>
                  </a:lnTo>
                  <a:lnTo>
                    <a:pt x="844207" y="256311"/>
                  </a:lnTo>
                  <a:lnTo>
                    <a:pt x="805561" y="262394"/>
                  </a:lnTo>
                  <a:lnTo>
                    <a:pt x="766445" y="263042"/>
                  </a:lnTo>
                  <a:lnTo>
                    <a:pt x="727735" y="258241"/>
                  </a:lnTo>
                  <a:lnTo>
                    <a:pt x="690245" y="247980"/>
                  </a:lnTo>
                  <a:lnTo>
                    <a:pt x="654824" y="232232"/>
                  </a:lnTo>
                  <a:lnTo>
                    <a:pt x="622338" y="211010"/>
                  </a:lnTo>
                  <a:lnTo>
                    <a:pt x="593610" y="184302"/>
                  </a:lnTo>
                  <a:lnTo>
                    <a:pt x="569493" y="152082"/>
                  </a:lnTo>
                  <a:lnTo>
                    <a:pt x="550837" y="114350"/>
                  </a:lnTo>
                  <a:lnTo>
                    <a:pt x="536435" y="65862"/>
                  </a:lnTo>
                  <a:lnTo>
                    <a:pt x="529539" y="41338"/>
                  </a:lnTo>
                  <a:lnTo>
                    <a:pt x="520979" y="18351"/>
                  </a:lnTo>
                  <a:lnTo>
                    <a:pt x="503859" y="1498"/>
                  </a:lnTo>
                  <a:lnTo>
                    <a:pt x="481495" y="0"/>
                  </a:lnTo>
                  <a:lnTo>
                    <a:pt x="463080" y="11772"/>
                  </a:lnTo>
                  <a:lnTo>
                    <a:pt x="457873" y="34734"/>
                  </a:lnTo>
                  <a:lnTo>
                    <a:pt x="463003" y="57315"/>
                  </a:lnTo>
                  <a:lnTo>
                    <a:pt x="480148" y="110312"/>
                  </a:lnTo>
                  <a:lnTo>
                    <a:pt x="508330" y="173697"/>
                  </a:lnTo>
                  <a:lnTo>
                    <a:pt x="534924" y="211150"/>
                  </a:lnTo>
                  <a:lnTo>
                    <a:pt x="568058" y="244729"/>
                  </a:lnTo>
                  <a:lnTo>
                    <a:pt x="607466" y="273875"/>
                  </a:lnTo>
                  <a:lnTo>
                    <a:pt x="652868" y="298069"/>
                  </a:lnTo>
                  <a:lnTo>
                    <a:pt x="653148" y="914730"/>
                  </a:lnTo>
                  <a:lnTo>
                    <a:pt x="658012" y="926922"/>
                  </a:lnTo>
                  <a:lnTo>
                    <a:pt x="668058" y="936205"/>
                  </a:lnTo>
                  <a:lnTo>
                    <a:pt x="681774" y="940828"/>
                  </a:lnTo>
                  <a:lnTo>
                    <a:pt x="697636" y="938999"/>
                  </a:lnTo>
                  <a:lnTo>
                    <a:pt x="704773" y="934999"/>
                  </a:lnTo>
                  <a:lnTo>
                    <a:pt x="711695" y="928624"/>
                  </a:lnTo>
                  <a:lnTo>
                    <a:pt x="716927" y="921372"/>
                  </a:lnTo>
                  <a:lnTo>
                    <a:pt x="718997" y="914730"/>
                  </a:lnTo>
                  <a:lnTo>
                    <a:pt x="718997" y="646988"/>
                  </a:lnTo>
                  <a:lnTo>
                    <a:pt x="848906" y="646988"/>
                  </a:lnTo>
                  <a:lnTo>
                    <a:pt x="848906" y="921169"/>
                  </a:lnTo>
                  <a:lnTo>
                    <a:pt x="857364" y="932078"/>
                  </a:lnTo>
                  <a:lnTo>
                    <a:pt x="861301" y="934770"/>
                  </a:lnTo>
                  <a:lnTo>
                    <a:pt x="879005" y="940993"/>
                  </a:lnTo>
                  <a:lnTo>
                    <a:pt x="895845" y="937920"/>
                  </a:lnTo>
                  <a:lnTo>
                    <a:pt x="908761" y="927900"/>
                  </a:lnTo>
                  <a:lnTo>
                    <a:pt x="914717" y="913282"/>
                  </a:lnTo>
                  <a:lnTo>
                    <a:pt x="914730" y="646988"/>
                  </a:lnTo>
                  <a:lnTo>
                    <a:pt x="914730" y="587006"/>
                  </a:lnTo>
                  <a:lnTo>
                    <a:pt x="914730" y="317119"/>
                  </a:lnTo>
                  <a:lnTo>
                    <a:pt x="914730" y="299262"/>
                  </a:lnTo>
                  <a:lnTo>
                    <a:pt x="919340" y="295313"/>
                  </a:lnTo>
                  <a:lnTo>
                    <a:pt x="929043" y="290093"/>
                  </a:lnTo>
                  <a:lnTo>
                    <a:pt x="939749" y="284937"/>
                  </a:lnTo>
                  <a:lnTo>
                    <a:pt x="947331" y="281152"/>
                  </a:lnTo>
                  <a:lnTo>
                    <a:pt x="973594" y="263042"/>
                  </a:lnTo>
                  <a:lnTo>
                    <a:pt x="995553" y="247904"/>
                  </a:lnTo>
                  <a:lnTo>
                    <a:pt x="1032471" y="210566"/>
                  </a:lnTo>
                  <a:lnTo>
                    <a:pt x="1060259" y="169570"/>
                  </a:lnTo>
                  <a:lnTo>
                    <a:pt x="1081062" y="125387"/>
                  </a:lnTo>
                  <a:lnTo>
                    <a:pt x="1097026" y="78460"/>
                  </a:lnTo>
                  <a:lnTo>
                    <a:pt x="1110297" y="29248"/>
                  </a:lnTo>
                  <a:close/>
                </a:path>
              </a:pathLst>
            </a:custGeom>
            <a:solidFill>
              <a:srgbClr val="255E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9579" y="7249745"/>
              <a:ext cx="225563" cy="20567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29847" y="7249748"/>
              <a:ext cx="227733" cy="206345"/>
            </a:xfrm>
            <a:prstGeom prst="rect">
              <a:avLst/>
            </a:prstGeom>
          </p:spPr>
        </p:pic>
      </p:grp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920"/>
              </a:lnSpc>
            </a:pPr>
            <a:fld id="{81D60167-4931-47E6-BA6A-407CBD079E47}" type="slidenum">
              <a:rPr spc="10" dirty="0"/>
              <a:t>4</a:t>
            </a:fld>
            <a:endParaRPr spc="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59483" y="8837427"/>
            <a:ext cx="1036955" cy="199390"/>
          </a:xfrm>
          <a:custGeom>
            <a:avLst/>
            <a:gdLst/>
            <a:ahLst/>
            <a:cxnLst/>
            <a:rect l="l" t="t" r="r" b="b"/>
            <a:pathLst>
              <a:path w="1036954" h="199390">
                <a:moveTo>
                  <a:pt x="1036617" y="0"/>
                </a:moveTo>
                <a:lnTo>
                  <a:pt x="0" y="0"/>
                </a:lnTo>
                <a:lnTo>
                  <a:pt x="0" y="198946"/>
                </a:lnTo>
                <a:lnTo>
                  <a:pt x="1036617" y="198946"/>
                </a:lnTo>
                <a:lnTo>
                  <a:pt x="10366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1123" y="919982"/>
            <a:ext cx="17562195" cy="2078989"/>
          </a:xfrm>
          <a:prstGeom prst="rect">
            <a:avLst/>
          </a:prstGeom>
          <a:solidFill>
            <a:srgbClr val="255E9B"/>
          </a:solidFill>
        </p:spPr>
        <p:txBody>
          <a:bodyPr vert="horz" wrap="square" lIns="0" tIns="160655" rIns="0" bIns="0" rtlCol="0">
            <a:spAutoFit/>
          </a:bodyPr>
          <a:lstStyle/>
          <a:p>
            <a:pPr marL="5737225" marR="4631690" indent="-1189355">
              <a:lnSpc>
                <a:spcPts val="6170"/>
              </a:lnSpc>
              <a:spcBef>
                <a:spcPts val="1265"/>
              </a:spcBef>
            </a:pPr>
            <a:r>
              <a:rPr spc="-15" dirty="0"/>
              <a:t>КЛЮЧЕВЫЕ</a:t>
            </a:r>
            <a:r>
              <a:rPr spc="-60" dirty="0"/>
              <a:t> </a:t>
            </a:r>
            <a:r>
              <a:rPr spc="-15" dirty="0"/>
              <a:t>ПРИНЦИПЫ </a:t>
            </a:r>
            <a:r>
              <a:rPr spc="-1415" dirty="0"/>
              <a:t> </a:t>
            </a:r>
            <a:r>
              <a:rPr spc="-15" dirty="0"/>
              <a:t>ПРОФИЛАКТИКИ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920"/>
              </a:lnSpc>
            </a:pPr>
            <a:fld id="{81D60167-4931-47E6-BA6A-407CBD079E47}" type="slidenum">
              <a:rPr spc="10" dirty="0"/>
              <a:t>5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1258418" y="3131220"/>
            <a:ext cx="17301845" cy="1022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5"/>
              </a:spcBef>
            </a:pPr>
            <a:r>
              <a:rPr sz="3250" spc="10" dirty="0">
                <a:latin typeface="Gotham Pro Medium"/>
                <a:cs typeface="Gotham Pro Medium"/>
              </a:rPr>
              <a:t>Эффективная</a:t>
            </a:r>
            <a:r>
              <a:rPr sz="3250" spc="25" dirty="0">
                <a:latin typeface="Gotham Pro Medium"/>
                <a:cs typeface="Gotham Pro Medium"/>
              </a:rPr>
              <a:t> </a:t>
            </a:r>
            <a:r>
              <a:rPr sz="3250" spc="10" dirty="0">
                <a:latin typeface="Gotham Pro Medium"/>
                <a:cs typeface="Gotham Pro Medium"/>
              </a:rPr>
              <a:t>профилактика</a:t>
            </a:r>
            <a:r>
              <a:rPr sz="3250" spc="30" dirty="0">
                <a:latin typeface="Gotham Pro Medium"/>
                <a:cs typeface="Gotham Pro Medium"/>
              </a:rPr>
              <a:t> </a:t>
            </a:r>
            <a:r>
              <a:rPr sz="3250" spc="10" dirty="0">
                <a:latin typeface="Gotham Pro Medium"/>
                <a:cs typeface="Gotham Pro Medium"/>
              </a:rPr>
              <a:t>строится</a:t>
            </a:r>
            <a:r>
              <a:rPr sz="3250" spc="30" dirty="0">
                <a:latin typeface="Gotham Pro Medium"/>
                <a:cs typeface="Gotham Pro Medium"/>
              </a:rPr>
              <a:t> </a:t>
            </a:r>
            <a:r>
              <a:rPr sz="3250" spc="10" dirty="0">
                <a:latin typeface="Gotham Pro Medium"/>
                <a:cs typeface="Gotham Pro Medium"/>
              </a:rPr>
              <a:t>на</a:t>
            </a:r>
            <a:r>
              <a:rPr sz="3250" spc="25" dirty="0">
                <a:latin typeface="Gotham Pro Medium"/>
                <a:cs typeface="Gotham Pro Medium"/>
              </a:rPr>
              <a:t> </a:t>
            </a:r>
            <a:r>
              <a:rPr sz="3250" spc="10" dirty="0">
                <a:latin typeface="Gotham Pro Medium"/>
                <a:cs typeface="Gotham Pro Medium"/>
              </a:rPr>
              <a:t>системном</a:t>
            </a:r>
            <a:r>
              <a:rPr sz="3250" spc="30" dirty="0">
                <a:latin typeface="Gotham Pro Medium"/>
                <a:cs typeface="Gotham Pro Medium"/>
              </a:rPr>
              <a:t> </a:t>
            </a:r>
            <a:r>
              <a:rPr sz="3250" spc="10" dirty="0">
                <a:latin typeface="Gotham Pro Medium"/>
                <a:cs typeface="Gotham Pro Medium"/>
              </a:rPr>
              <a:t>применении</a:t>
            </a:r>
            <a:r>
              <a:rPr sz="3250" spc="30" dirty="0">
                <a:latin typeface="Gotham Pro Medium"/>
                <a:cs typeface="Gotham Pro Medium"/>
              </a:rPr>
              <a:t> </a:t>
            </a:r>
            <a:r>
              <a:rPr sz="3250" spc="10" dirty="0">
                <a:latin typeface="Gotham Pro Medium"/>
                <a:cs typeface="Gotham Pro Medium"/>
              </a:rPr>
              <a:t>проверенных </a:t>
            </a:r>
            <a:r>
              <a:rPr sz="3250" spc="-960" dirty="0">
                <a:latin typeface="Gotham Pro Medium"/>
                <a:cs typeface="Gotham Pro Medium"/>
              </a:rPr>
              <a:t> </a:t>
            </a:r>
            <a:r>
              <a:rPr sz="3250" spc="10" dirty="0">
                <a:latin typeface="Gotham Pro Medium"/>
                <a:cs typeface="Gotham Pro Medium"/>
              </a:rPr>
              <a:t>принципов</a:t>
            </a:r>
            <a:r>
              <a:rPr sz="3250" dirty="0">
                <a:latin typeface="Gotham Pro Medium"/>
                <a:cs typeface="Gotham Pro Medium"/>
              </a:rPr>
              <a:t> </a:t>
            </a:r>
            <a:r>
              <a:rPr sz="3250" spc="10" dirty="0">
                <a:latin typeface="Gotham Pro Medium"/>
                <a:cs typeface="Gotham Pro Medium"/>
              </a:rPr>
              <a:t>работы</a:t>
            </a:r>
            <a:r>
              <a:rPr sz="3250" spc="5" dirty="0">
                <a:latin typeface="Gotham Pro Medium"/>
                <a:cs typeface="Gotham Pro Medium"/>
              </a:rPr>
              <a:t> </a:t>
            </a:r>
            <a:r>
              <a:rPr sz="3250" spc="10" dirty="0">
                <a:latin typeface="Gotham Pro Medium"/>
                <a:cs typeface="Gotham Pro Medium"/>
              </a:rPr>
              <a:t>с</a:t>
            </a:r>
            <a:r>
              <a:rPr sz="3250" spc="5" dirty="0">
                <a:latin typeface="Gotham Pro Medium"/>
                <a:cs typeface="Gotham Pro Medium"/>
              </a:rPr>
              <a:t> </a:t>
            </a:r>
            <a:r>
              <a:rPr sz="3250" spc="10" dirty="0">
                <a:latin typeface="Gotham Pro Medium"/>
                <a:cs typeface="Gotham Pro Medium"/>
              </a:rPr>
              <a:t>детьми.</a:t>
            </a:r>
            <a:endParaRPr sz="3250">
              <a:latin typeface="Gotham Pro Medium"/>
              <a:cs typeface="Gotham Pro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54364" y="4546782"/>
            <a:ext cx="10791190" cy="831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3395"/>
              </a:lnSpc>
              <a:spcBef>
                <a:spcPts val="135"/>
              </a:spcBef>
            </a:pPr>
            <a:r>
              <a:rPr sz="2850" spc="20" dirty="0">
                <a:latin typeface="Gotham Pro Medium"/>
                <a:cs typeface="Gotham Pro Medium"/>
              </a:rPr>
              <a:t>Раннее</a:t>
            </a:r>
            <a:r>
              <a:rPr sz="2850" dirty="0">
                <a:latin typeface="Gotham Pro Medium"/>
                <a:cs typeface="Gotham Pro Medium"/>
              </a:rPr>
              <a:t> </a:t>
            </a:r>
            <a:r>
              <a:rPr sz="2850" spc="20" dirty="0">
                <a:latin typeface="Gotham Pro Medium"/>
                <a:cs typeface="Gotham Pro Medium"/>
              </a:rPr>
              <a:t>выявление</a:t>
            </a:r>
            <a:r>
              <a:rPr sz="2850" dirty="0">
                <a:latin typeface="Gotham Pro Medium"/>
                <a:cs typeface="Gotham Pro Medium"/>
              </a:rPr>
              <a:t> </a:t>
            </a:r>
            <a:r>
              <a:rPr sz="2850" spc="20" dirty="0">
                <a:latin typeface="Gotham Pro Medium"/>
                <a:cs typeface="Gotham Pro Medium"/>
              </a:rPr>
              <a:t>проблем</a:t>
            </a:r>
            <a:endParaRPr sz="2850">
              <a:latin typeface="Gotham Pro Medium"/>
              <a:cs typeface="Gotham Pro Medium"/>
            </a:endParaRPr>
          </a:p>
          <a:p>
            <a:pPr marL="12700">
              <a:lnSpc>
                <a:spcPts val="2915"/>
              </a:lnSpc>
            </a:pPr>
            <a:r>
              <a:rPr sz="2450" spc="10" dirty="0">
                <a:latin typeface="Gotham Pro"/>
                <a:cs typeface="Gotham Pro"/>
              </a:rPr>
              <a:t>Своевременное</a:t>
            </a:r>
            <a:r>
              <a:rPr sz="2450" spc="25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распознавание</a:t>
            </a:r>
            <a:r>
              <a:rPr sz="2450" spc="25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рисков</a:t>
            </a:r>
            <a:r>
              <a:rPr sz="2450" spc="25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и</a:t>
            </a:r>
            <a:r>
              <a:rPr sz="2450" spc="30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отклонений</a:t>
            </a:r>
            <a:r>
              <a:rPr sz="2450" spc="25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в</a:t>
            </a:r>
            <a:r>
              <a:rPr sz="2450" spc="25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поведении</a:t>
            </a:r>
            <a:endParaRPr sz="2450">
              <a:latin typeface="Gotham Pro"/>
              <a:cs typeface="Gotham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54364" y="5656691"/>
            <a:ext cx="10465435" cy="831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3395"/>
              </a:lnSpc>
              <a:spcBef>
                <a:spcPts val="135"/>
              </a:spcBef>
            </a:pPr>
            <a:r>
              <a:rPr sz="2850" spc="20" dirty="0">
                <a:latin typeface="Gotham Pro Medium"/>
                <a:cs typeface="Gotham Pro Medium"/>
              </a:rPr>
              <a:t>Индивидуальный</a:t>
            </a:r>
            <a:r>
              <a:rPr sz="2850" spc="-5" dirty="0">
                <a:latin typeface="Gotham Pro Medium"/>
                <a:cs typeface="Gotham Pro Medium"/>
              </a:rPr>
              <a:t> </a:t>
            </a:r>
            <a:r>
              <a:rPr sz="2850" spc="20" dirty="0">
                <a:latin typeface="Gotham Pro Medium"/>
                <a:cs typeface="Gotham Pro Medium"/>
              </a:rPr>
              <a:t>подход</a:t>
            </a:r>
            <a:endParaRPr sz="2850">
              <a:latin typeface="Gotham Pro Medium"/>
              <a:cs typeface="Gotham Pro Medium"/>
            </a:endParaRPr>
          </a:p>
          <a:p>
            <a:pPr marL="12700">
              <a:lnSpc>
                <a:spcPts val="2915"/>
              </a:lnSpc>
            </a:pPr>
            <a:r>
              <a:rPr sz="2450" spc="10" dirty="0">
                <a:latin typeface="Gotham Pro"/>
                <a:cs typeface="Gotham Pro"/>
              </a:rPr>
              <a:t>Учет</a:t>
            </a:r>
            <a:r>
              <a:rPr sz="2450" spc="20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особенностей</a:t>
            </a:r>
            <a:r>
              <a:rPr sz="2450" spc="20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каждого</a:t>
            </a:r>
            <a:r>
              <a:rPr sz="2450" spc="25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ребенка</a:t>
            </a:r>
            <a:r>
              <a:rPr sz="2450" spc="20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и</a:t>
            </a:r>
            <a:r>
              <a:rPr sz="2450" spc="20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его</a:t>
            </a:r>
            <a:r>
              <a:rPr sz="2450" spc="25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жизненной</a:t>
            </a:r>
            <a:r>
              <a:rPr sz="2450" spc="20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ситуации</a:t>
            </a:r>
            <a:endParaRPr sz="2450">
              <a:latin typeface="Gotham Pro"/>
              <a:cs typeface="Gotham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54364" y="6825473"/>
            <a:ext cx="11525885" cy="831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3395"/>
              </a:lnSpc>
              <a:spcBef>
                <a:spcPts val="135"/>
              </a:spcBef>
            </a:pPr>
            <a:r>
              <a:rPr sz="2850" spc="20" dirty="0">
                <a:latin typeface="Gotham Pro Medium"/>
                <a:cs typeface="Gotham Pro Medium"/>
              </a:rPr>
              <a:t>Опора</a:t>
            </a:r>
            <a:r>
              <a:rPr sz="2850" dirty="0">
                <a:latin typeface="Gotham Pro Medium"/>
                <a:cs typeface="Gotham Pro Medium"/>
              </a:rPr>
              <a:t> </a:t>
            </a:r>
            <a:r>
              <a:rPr sz="2850" spc="20" dirty="0">
                <a:latin typeface="Gotham Pro Medium"/>
                <a:cs typeface="Gotham Pro Medium"/>
              </a:rPr>
              <a:t>на</a:t>
            </a:r>
            <a:r>
              <a:rPr sz="2850" spc="5" dirty="0">
                <a:latin typeface="Gotham Pro Medium"/>
                <a:cs typeface="Gotham Pro Medium"/>
              </a:rPr>
              <a:t> </a:t>
            </a:r>
            <a:r>
              <a:rPr sz="2850" spc="20" dirty="0">
                <a:latin typeface="Gotham Pro Medium"/>
                <a:cs typeface="Gotham Pro Medium"/>
              </a:rPr>
              <a:t>сильные</a:t>
            </a:r>
            <a:r>
              <a:rPr sz="2850" spc="5" dirty="0">
                <a:latin typeface="Gotham Pro Medium"/>
                <a:cs typeface="Gotham Pro Medium"/>
              </a:rPr>
              <a:t> </a:t>
            </a:r>
            <a:r>
              <a:rPr sz="2850" spc="20" dirty="0">
                <a:latin typeface="Gotham Pro Medium"/>
                <a:cs typeface="Gotham Pro Medium"/>
              </a:rPr>
              <a:t>стороны</a:t>
            </a:r>
            <a:endParaRPr sz="2850">
              <a:latin typeface="Gotham Pro Medium"/>
              <a:cs typeface="Gotham Pro Medium"/>
            </a:endParaRPr>
          </a:p>
          <a:p>
            <a:pPr marL="12700">
              <a:lnSpc>
                <a:spcPts val="2915"/>
              </a:lnSpc>
            </a:pPr>
            <a:r>
              <a:rPr sz="2450" spc="10" dirty="0">
                <a:latin typeface="Gotham Pro"/>
                <a:cs typeface="Gotham Pro"/>
              </a:rPr>
              <a:t>Развитие</a:t>
            </a:r>
            <a:r>
              <a:rPr sz="2450" spc="15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позитивных</a:t>
            </a:r>
            <a:r>
              <a:rPr sz="2450" spc="20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качеств</a:t>
            </a:r>
            <a:r>
              <a:rPr sz="2450" spc="20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личности</a:t>
            </a:r>
            <a:r>
              <a:rPr sz="2450" spc="20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вместо</a:t>
            </a:r>
            <a:r>
              <a:rPr sz="2450" spc="15" dirty="0">
                <a:latin typeface="Gotham Pro"/>
                <a:cs typeface="Gotham Pro"/>
              </a:rPr>
              <a:t> фокуса</a:t>
            </a:r>
            <a:r>
              <a:rPr sz="2450" spc="20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на</a:t>
            </a:r>
            <a:r>
              <a:rPr sz="2450" spc="20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недостатках</a:t>
            </a:r>
            <a:endParaRPr sz="2450">
              <a:latin typeface="Gotham Pro"/>
              <a:cs typeface="Gotham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54364" y="9163037"/>
            <a:ext cx="9128125" cy="831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3395"/>
              </a:lnSpc>
              <a:spcBef>
                <a:spcPts val="135"/>
              </a:spcBef>
            </a:pPr>
            <a:r>
              <a:rPr sz="2850" spc="20" dirty="0">
                <a:latin typeface="Gotham Pro Medium"/>
                <a:cs typeface="Gotham Pro Medium"/>
              </a:rPr>
              <a:t>Межведомственное</a:t>
            </a:r>
            <a:r>
              <a:rPr sz="2850" dirty="0">
                <a:latin typeface="Gotham Pro Medium"/>
                <a:cs typeface="Gotham Pro Medium"/>
              </a:rPr>
              <a:t> </a:t>
            </a:r>
            <a:r>
              <a:rPr sz="2850" spc="20" dirty="0">
                <a:latin typeface="Gotham Pro Medium"/>
                <a:cs typeface="Gotham Pro Medium"/>
              </a:rPr>
              <a:t>взаимодействие</a:t>
            </a:r>
            <a:endParaRPr sz="2850">
              <a:latin typeface="Gotham Pro Medium"/>
              <a:cs typeface="Gotham Pro Medium"/>
            </a:endParaRPr>
          </a:p>
          <a:p>
            <a:pPr marL="12700">
              <a:lnSpc>
                <a:spcPts val="2915"/>
              </a:lnSpc>
            </a:pPr>
            <a:r>
              <a:rPr sz="2450" spc="10" dirty="0">
                <a:latin typeface="Gotham Pro"/>
                <a:cs typeface="Gotham Pro"/>
              </a:rPr>
              <a:t>Координация усилий</a:t>
            </a:r>
            <a:r>
              <a:rPr sz="2450" spc="15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всех служб,</a:t>
            </a:r>
            <a:r>
              <a:rPr sz="2450" spc="15" dirty="0">
                <a:latin typeface="Gotham Pro"/>
                <a:cs typeface="Gotham Pro"/>
              </a:rPr>
              <a:t> работающих</a:t>
            </a:r>
            <a:r>
              <a:rPr sz="2450" spc="10" dirty="0">
                <a:latin typeface="Gotham Pro"/>
                <a:cs typeface="Gotham Pro"/>
              </a:rPr>
              <a:t> с</a:t>
            </a:r>
            <a:r>
              <a:rPr sz="2450" spc="15" dirty="0">
                <a:latin typeface="Gotham Pro"/>
                <a:cs typeface="Gotham Pro"/>
              </a:rPr>
              <a:t> </a:t>
            </a:r>
            <a:r>
              <a:rPr sz="2450" spc="10" dirty="0">
                <a:latin typeface="Gotham Pro"/>
                <a:cs typeface="Gotham Pro"/>
              </a:rPr>
              <a:t>детьми</a:t>
            </a:r>
            <a:endParaRPr sz="2450">
              <a:latin typeface="Gotham Pro"/>
              <a:cs typeface="Gotham Pro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01</a:t>
            </a:r>
          </a:p>
          <a:p>
            <a:pPr marL="38100">
              <a:lnSpc>
                <a:spcPct val="100000"/>
              </a:lnSpc>
              <a:spcBef>
                <a:spcPts val="300"/>
              </a:spcBef>
            </a:pPr>
            <a:r>
              <a:rPr spc="-15" dirty="0"/>
              <a:t>02</a:t>
            </a:r>
          </a:p>
          <a:p>
            <a:pPr marL="38100">
              <a:lnSpc>
                <a:spcPts val="7345"/>
              </a:lnSpc>
              <a:spcBef>
                <a:spcPts val="295"/>
              </a:spcBef>
            </a:pPr>
            <a:r>
              <a:rPr spc="-15" dirty="0"/>
              <a:t>03</a:t>
            </a:r>
          </a:p>
          <a:p>
            <a:pPr marL="38100">
              <a:lnSpc>
                <a:spcPts val="6880"/>
              </a:lnSpc>
              <a:tabLst>
                <a:tab pos="1733550" algn="l"/>
              </a:tabLst>
            </a:pPr>
            <a:r>
              <a:rPr sz="10875" spc="-22" baseline="-22988" dirty="0"/>
              <a:t>04	</a:t>
            </a:r>
            <a:r>
              <a:rPr sz="2850" b="0" spc="20" dirty="0">
                <a:solidFill>
                  <a:srgbClr val="000000"/>
                </a:solidFill>
                <a:latin typeface="Gotham Pro Medium"/>
                <a:cs typeface="Gotham Pro Medium"/>
              </a:rPr>
              <a:t>Создание</a:t>
            </a:r>
            <a:r>
              <a:rPr sz="2850" b="0" spc="5" dirty="0">
                <a:solidFill>
                  <a:srgbClr val="000000"/>
                </a:solidFill>
                <a:latin typeface="Gotham Pro Medium"/>
                <a:cs typeface="Gotham Pro Medium"/>
              </a:rPr>
              <a:t> </a:t>
            </a:r>
            <a:r>
              <a:rPr sz="2850" b="0" spc="20" dirty="0">
                <a:solidFill>
                  <a:srgbClr val="000000"/>
                </a:solidFill>
                <a:latin typeface="Gotham Pro Medium"/>
                <a:cs typeface="Gotham Pro Medium"/>
              </a:rPr>
              <a:t>условий</a:t>
            </a:r>
            <a:r>
              <a:rPr sz="2850" b="0" spc="5" dirty="0">
                <a:solidFill>
                  <a:srgbClr val="000000"/>
                </a:solidFill>
                <a:latin typeface="Gotham Pro Medium"/>
                <a:cs typeface="Gotham Pro Medium"/>
              </a:rPr>
              <a:t> </a:t>
            </a:r>
            <a:r>
              <a:rPr sz="2850" b="0" spc="20" dirty="0">
                <a:solidFill>
                  <a:srgbClr val="000000"/>
                </a:solidFill>
                <a:latin typeface="Gotham Pro Medium"/>
                <a:cs typeface="Gotham Pro Medium"/>
              </a:rPr>
              <a:t>для</a:t>
            </a:r>
            <a:r>
              <a:rPr sz="2850" b="0" spc="10" dirty="0">
                <a:solidFill>
                  <a:srgbClr val="000000"/>
                </a:solidFill>
                <a:latin typeface="Gotham Pro Medium"/>
                <a:cs typeface="Gotham Pro Medium"/>
              </a:rPr>
              <a:t> </a:t>
            </a:r>
            <a:r>
              <a:rPr sz="2850" b="0" spc="20" dirty="0">
                <a:solidFill>
                  <a:srgbClr val="000000"/>
                </a:solidFill>
                <a:latin typeface="Gotham Pro Medium"/>
                <a:cs typeface="Gotham Pro Medium"/>
              </a:rPr>
              <a:t>самореализации</a:t>
            </a:r>
            <a:endParaRPr sz="2850">
              <a:latin typeface="Gotham Pro Medium"/>
              <a:cs typeface="Gotham Pro Medium"/>
            </a:endParaRPr>
          </a:p>
          <a:p>
            <a:pPr marL="1733550">
              <a:lnSpc>
                <a:spcPts val="2475"/>
              </a:lnSpc>
            </a:pPr>
            <a:r>
              <a:rPr sz="2450" b="0" spc="10" dirty="0">
                <a:solidFill>
                  <a:srgbClr val="000000"/>
                </a:solidFill>
                <a:latin typeface="Gotham Pro"/>
                <a:cs typeface="Gotham Pro"/>
              </a:rPr>
              <a:t>Предоставление</a:t>
            </a:r>
            <a:r>
              <a:rPr sz="2450" b="0" spc="25" dirty="0">
                <a:solidFill>
                  <a:srgbClr val="000000"/>
                </a:solidFill>
                <a:latin typeface="Gotham Pro"/>
                <a:cs typeface="Gotham Pro"/>
              </a:rPr>
              <a:t> </a:t>
            </a:r>
            <a:r>
              <a:rPr sz="2450" b="0" spc="10" dirty="0">
                <a:solidFill>
                  <a:srgbClr val="000000"/>
                </a:solidFill>
                <a:latin typeface="Gotham Pro"/>
                <a:cs typeface="Gotham Pro"/>
              </a:rPr>
              <a:t>возможностей</a:t>
            </a:r>
            <a:r>
              <a:rPr sz="2450" b="0" spc="20" dirty="0">
                <a:solidFill>
                  <a:srgbClr val="000000"/>
                </a:solidFill>
                <a:latin typeface="Gotham Pro"/>
                <a:cs typeface="Gotham Pro"/>
              </a:rPr>
              <a:t> </a:t>
            </a:r>
            <a:r>
              <a:rPr sz="2450" b="0" spc="10" dirty="0">
                <a:solidFill>
                  <a:srgbClr val="000000"/>
                </a:solidFill>
                <a:latin typeface="Gotham Pro"/>
                <a:cs typeface="Gotham Pro"/>
              </a:rPr>
              <a:t>для</a:t>
            </a:r>
            <a:r>
              <a:rPr sz="2450" b="0" spc="25" dirty="0">
                <a:solidFill>
                  <a:srgbClr val="000000"/>
                </a:solidFill>
                <a:latin typeface="Gotham Pro"/>
                <a:cs typeface="Gotham Pro"/>
              </a:rPr>
              <a:t> </a:t>
            </a:r>
            <a:r>
              <a:rPr sz="2450" b="0" spc="10" dirty="0">
                <a:solidFill>
                  <a:srgbClr val="000000"/>
                </a:solidFill>
                <a:latin typeface="Gotham Pro"/>
                <a:cs typeface="Gotham Pro"/>
              </a:rPr>
              <a:t>развития</a:t>
            </a:r>
            <a:r>
              <a:rPr sz="2450" b="0" spc="25" dirty="0">
                <a:solidFill>
                  <a:srgbClr val="000000"/>
                </a:solidFill>
                <a:latin typeface="Gotham Pro"/>
                <a:cs typeface="Gotham Pro"/>
              </a:rPr>
              <a:t> </a:t>
            </a:r>
            <a:r>
              <a:rPr sz="2450" b="0" spc="10" dirty="0">
                <a:solidFill>
                  <a:srgbClr val="000000"/>
                </a:solidFill>
                <a:latin typeface="Gotham Pro"/>
                <a:cs typeface="Gotham Pro"/>
              </a:rPr>
              <a:t>талантов</a:t>
            </a:r>
            <a:r>
              <a:rPr sz="2450" b="0" spc="25" dirty="0">
                <a:solidFill>
                  <a:srgbClr val="000000"/>
                </a:solidFill>
                <a:latin typeface="Gotham Pro"/>
                <a:cs typeface="Gotham Pro"/>
              </a:rPr>
              <a:t> </a:t>
            </a:r>
            <a:r>
              <a:rPr sz="2450" b="0" spc="10" dirty="0">
                <a:solidFill>
                  <a:srgbClr val="000000"/>
                </a:solidFill>
                <a:latin typeface="Gotham Pro"/>
                <a:cs typeface="Gotham Pro"/>
              </a:rPr>
              <a:t>и</a:t>
            </a:r>
            <a:r>
              <a:rPr sz="2450" b="0" spc="25" dirty="0">
                <a:solidFill>
                  <a:srgbClr val="000000"/>
                </a:solidFill>
                <a:latin typeface="Gotham Pro"/>
                <a:cs typeface="Gotham Pro"/>
              </a:rPr>
              <a:t> </a:t>
            </a:r>
            <a:r>
              <a:rPr sz="2450" b="0" spc="10" dirty="0">
                <a:solidFill>
                  <a:srgbClr val="000000"/>
                </a:solidFill>
                <a:latin typeface="Gotham Pro"/>
                <a:cs typeface="Gotham Pro"/>
              </a:rPr>
              <a:t>интересов</a:t>
            </a:r>
            <a:endParaRPr sz="2450">
              <a:latin typeface="Gotham Pro"/>
              <a:cs typeface="Gotham Pro"/>
            </a:endParaRPr>
          </a:p>
          <a:p>
            <a:pPr marL="38100">
              <a:lnSpc>
                <a:spcPct val="100000"/>
              </a:lnSpc>
              <a:spcBef>
                <a:spcPts val="1295"/>
              </a:spcBef>
            </a:pPr>
            <a:r>
              <a:rPr spc="-15" dirty="0"/>
              <a:t>05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123" y="919982"/>
            <a:ext cx="9801225" cy="1577340"/>
          </a:xfrm>
          <a:prstGeom prst="rect">
            <a:avLst/>
          </a:prstGeom>
          <a:solidFill>
            <a:srgbClr val="255E9B"/>
          </a:solidFill>
        </p:spPr>
        <p:txBody>
          <a:bodyPr vert="horz" wrap="square" lIns="0" tIns="40005" rIns="0" bIns="0" rtlCol="0">
            <a:spAutoFit/>
          </a:bodyPr>
          <a:lstStyle/>
          <a:p>
            <a:pPr marL="1105535" marR="1156335" indent="1500505">
              <a:lnSpc>
                <a:spcPct val="100499"/>
              </a:lnSpc>
              <a:spcBef>
                <a:spcPts val="315"/>
              </a:spcBef>
            </a:pPr>
            <a:r>
              <a:rPr sz="4100" spc="10" dirty="0"/>
              <a:t>ПРАКТИЧЕСКИЕ </a:t>
            </a:r>
            <a:r>
              <a:rPr sz="4100" spc="15" dirty="0"/>
              <a:t> </a:t>
            </a:r>
            <a:r>
              <a:rPr sz="4100" spc="10" dirty="0"/>
              <a:t>МЕТОДЫ</a:t>
            </a:r>
            <a:r>
              <a:rPr sz="4100" spc="-25" dirty="0"/>
              <a:t> </a:t>
            </a:r>
            <a:r>
              <a:rPr sz="4100" spc="10" dirty="0"/>
              <a:t>И</a:t>
            </a:r>
            <a:r>
              <a:rPr sz="4100" spc="-20" dirty="0"/>
              <a:t> </a:t>
            </a:r>
            <a:r>
              <a:rPr sz="4100" spc="10" dirty="0"/>
              <a:t>ИНСТРУМЕНТЫ</a:t>
            </a:r>
            <a:endParaRPr sz="4100"/>
          </a:p>
        </p:txBody>
      </p:sp>
      <p:sp>
        <p:nvSpPr>
          <p:cNvPr id="3" name="object 3"/>
          <p:cNvSpPr txBox="1"/>
          <p:nvPr/>
        </p:nvSpPr>
        <p:spPr>
          <a:xfrm>
            <a:off x="11338733" y="919982"/>
            <a:ext cx="7494270" cy="1577340"/>
          </a:xfrm>
          <a:prstGeom prst="rect">
            <a:avLst/>
          </a:prstGeom>
          <a:solidFill>
            <a:srgbClr val="255E9B"/>
          </a:solidFill>
        </p:spPr>
        <p:txBody>
          <a:bodyPr vert="horz" wrap="square" lIns="0" tIns="40005" rIns="0" bIns="0" rtlCol="0">
            <a:spAutoFit/>
          </a:bodyPr>
          <a:lstStyle/>
          <a:p>
            <a:pPr marL="2935605" marR="891540" indent="-2076450">
              <a:lnSpc>
                <a:spcPct val="100499"/>
              </a:lnSpc>
              <a:spcBef>
                <a:spcPts val="315"/>
              </a:spcBef>
            </a:pPr>
            <a:r>
              <a:rPr sz="4100" b="1" spc="10" dirty="0">
                <a:solidFill>
                  <a:srgbClr val="FFFFFF"/>
                </a:solidFill>
                <a:latin typeface="Gotham Pro Black"/>
                <a:cs typeface="Gotham Pro Black"/>
              </a:rPr>
              <a:t>ФУНКЦИОНАЛЬНЫЕ  РОЛИ</a:t>
            </a:r>
            <a:endParaRPr sz="4100">
              <a:latin typeface="Gotham Pro Black"/>
              <a:cs typeface="Gotham Pro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4433" y="10239878"/>
            <a:ext cx="310515" cy="546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400" spc="10" dirty="0">
                <a:solidFill>
                  <a:srgbClr val="255E9B"/>
                </a:solidFill>
                <a:latin typeface="Gotham Pro Medium"/>
                <a:cs typeface="Gotham Pro Medium"/>
              </a:rPr>
              <a:t>6</a:t>
            </a:r>
            <a:endParaRPr sz="3400">
              <a:latin typeface="Gotham Pro Medium"/>
              <a:cs typeface="Gotham Pro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58418" y="2695153"/>
            <a:ext cx="9681210" cy="75647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15" dirty="0">
                <a:latin typeface="Gotham Pro"/>
                <a:cs typeface="Gotham Pro"/>
              </a:rPr>
              <a:t>Диагностика</a:t>
            </a:r>
            <a:r>
              <a:rPr sz="1950" b="1" dirty="0">
                <a:latin typeface="Gotham Pro"/>
                <a:cs typeface="Gotham Pro"/>
              </a:rPr>
              <a:t> </a:t>
            </a:r>
            <a:r>
              <a:rPr sz="1950" b="1" spc="15" dirty="0">
                <a:latin typeface="Gotham Pro"/>
                <a:cs typeface="Gotham Pro"/>
              </a:rPr>
              <a:t>и</a:t>
            </a:r>
            <a:r>
              <a:rPr sz="1950" b="1" spc="5" dirty="0">
                <a:latin typeface="Gotham Pro"/>
                <a:cs typeface="Gotham Pro"/>
              </a:rPr>
              <a:t> </a:t>
            </a:r>
            <a:r>
              <a:rPr sz="1950" b="1" spc="15" dirty="0">
                <a:latin typeface="Gotham Pro"/>
                <a:cs typeface="Gotham Pro"/>
              </a:rPr>
              <a:t>выявление</a:t>
            </a:r>
            <a:r>
              <a:rPr sz="1950" b="1" dirty="0">
                <a:latin typeface="Gotham Pro"/>
                <a:cs typeface="Gotham Pro"/>
              </a:rPr>
              <a:t> </a:t>
            </a:r>
            <a:r>
              <a:rPr sz="1950" b="1" spc="15" dirty="0">
                <a:latin typeface="Gotham Pro"/>
                <a:cs typeface="Gotham Pro"/>
              </a:rPr>
              <a:t>потребностей: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анкетирование</a:t>
            </a:r>
            <a:r>
              <a:rPr sz="195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и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беседы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с</a:t>
            </a:r>
            <a:r>
              <a:rPr sz="195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детьми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и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родителями;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наблюдение</a:t>
            </a:r>
            <a:r>
              <a:rPr sz="195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за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взаимодействием</a:t>
            </a:r>
            <a:r>
              <a:rPr sz="195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в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коллективе;</a:t>
            </a:r>
            <a:endParaRPr sz="1950">
              <a:latin typeface="Gotham Pro"/>
              <a:cs typeface="Gotham Pro"/>
            </a:endParaRPr>
          </a:p>
          <a:p>
            <a:pPr marL="326390" marR="457200" indent="-314325">
              <a:lnSpc>
                <a:spcPct val="101499"/>
              </a:lnSpc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выявление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детей</a:t>
            </a:r>
            <a:r>
              <a:rPr sz="1950" spc="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группы</a:t>
            </a:r>
            <a:r>
              <a:rPr sz="1950" spc="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риска</a:t>
            </a:r>
            <a:r>
              <a:rPr sz="1950" spc="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(по</a:t>
            </a:r>
            <a:r>
              <a:rPr sz="1950" spc="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социальному,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психологическому </a:t>
            </a:r>
            <a:r>
              <a:rPr sz="1950" spc="-57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статусу)</a:t>
            </a:r>
            <a:endParaRPr sz="1950">
              <a:latin typeface="Gotham Pro"/>
              <a:cs typeface="Gotham Pro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Gotham Pro"/>
              <a:buChar char="•"/>
            </a:pPr>
            <a:endParaRPr sz="2150">
              <a:latin typeface="Gotham Pro"/>
              <a:cs typeface="Gotham Pro"/>
            </a:endParaRPr>
          </a:p>
          <a:p>
            <a:pPr marL="12700">
              <a:lnSpc>
                <a:spcPct val="100000"/>
              </a:lnSpc>
            </a:pPr>
            <a:r>
              <a:rPr sz="1950" b="1" spc="15" dirty="0">
                <a:latin typeface="Gotham Pro"/>
                <a:cs typeface="Gotham Pro"/>
              </a:rPr>
              <a:t>Создание</a:t>
            </a:r>
            <a:r>
              <a:rPr sz="1950" b="1" dirty="0">
                <a:latin typeface="Gotham Pro"/>
                <a:cs typeface="Gotham Pro"/>
              </a:rPr>
              <a:t> </a:t>
            </a:r>
            <a:r>
              <a:rPr sz="1950" b="1" spc="15" dirty="0">
                <a:latin typeface="Gotham Pro"/>
                <a:cs typeface="Gotham Pro"/>
              </a:rPr>
              <a:t>инклюзивной</a:t>
            </a:r>
            <a:r>
              <a:rPr sz="1950" b="1" dirty="0">
                <a:latin typeface="Gotham Pro"/>
                <a:cs typeface="Gotham Pro"/>
              </a:rPr>
              <a:t> </a:t>
            </a:r>
            <a:r>
              <a:rPr sz="1950" b="1" spc="15" dirty="0">
                <a:latin typeface="Gotham Pro"/>
                <a:cs typeface="Gotham Pro"/>
              </a:rPr>
              <a:t>среды:</a:t>
            </a:r>
            <a:endParaRPr sz="1950">
              <a:latin typeface="Gotham Pro"/>
              <a:cs typeface="Gotham Pro"/>
            </a:endParaRPr>
          </a:p>
          <a:p>
            <a:pPr marL="326390" marR="43180" indent="-314325">
              <a:lnSpc>
                <a:spcPct val="101499"/>
              </a:lnSpc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организация совместных мероприятий, где каждый может проявить </a:t>
            </a:r>
            <a:r>
              <a:rPr sz="1950" spc="2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себя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(творческие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конкурсы,</a:t>
            </a:r>
            <a:r>
              <a:rPr sz="1950" spc="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спортивные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игры,</a:t>
            </a:r>
            <a:r>
              <a:rPr sz="1950" spc="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волонтерские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проекты);</a:t>
            </a:r>
            <a:endParaRPr sz="1950">
              <a:latin typeface="Gotham Pro"/>
              <a:cs typeface="Gotham Pro"/>
            </a:endParaRPr>
          </a:p>
          <a:p>
            <a:pPr marL="326390" marR="607695" indent="-314325">
              <a:lnSpc>
                <a:spcPct val="101499"/>
              </a:lnSpc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использование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групповых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20" dirty="0">
                <a:latin typeface="Gotham Pro"/>
                <a:cs typeface="Gotham Pro"/>
              </a:rPr>
              <a:t>форм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работы</a:t>
            </a:r>
            <a:r>
              <a:rPr sz="1950" spc="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с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ротацией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состава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групп, </a:t>
            </a:r>
            <a:r>
              <a:rPr sz="1950" spc="-57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чтобы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дети</a:t>
            </a:r>
            <a:r>
              <a:rPr sz="1950" spc="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из</a:t>
            </a:r>
            <a:r>
              <a:rPr sz="1950" spc="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разных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социальных</a:t>
            </a:r>
            <a:r>
              <a:rPr sz="1950" spc="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слоев</a:t>
            </a:r>
            <a:r>
              <a:rPr sz="1950" spc="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чаще</a:t>
            </a:r>
            <a:r>
              <a:rPr sz="1950" spc="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взаимодействовали;</a:t>
            </a:r>
            <a:endParaRPr sz="1950">
              <a:latin typeface="Gotham Pro"/>
              <a:cs typeface="Gotham Pro"/>
            </a:endParaRPr>
          </a:p>
          <a:p>
            <a:pPr marL="326390" marR="375920" indent="-314325">
              <a:lnSpc>
                <a:spcPct val="101499"/>
              </a:lnSpc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обеспечение доступа к дополнительным образовательным ресурсам </a:t>
            </a:r>
            <a:r>
              <a:rPr sz="1950" spc="-57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(кружки,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секции)</a:t>
            </a:r>
            <a:r>
              <a:rPr sz="1950" spc="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для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всех</a:t>
            </a:r>
            <a:r>
              <a:rPr sz="1950" spc="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желающих,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в</a:t>
            </a:r>
            <a:r>
              <a:rPr sz="1950" spc="10" dirty="0">
                <a:latin typeface="Gotham Pro"/>
                <a:cs typeface="Gotham Pro"/>
              </a:rPr>
              <a:t> </a:t>
            </a:r>
            <a:r>
              <a:rPr sz="1950" spc="30" dirty="0">
                <a:latin typeface="Gotham Pro"/>
                <a:cs typeface="Gotham Pro"/>
              </a:rPr>
              <a:t>т.ч.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через</a:t>
            </a:r>
            <a:r>
              <a:rPr sz="1950" spc="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онлайн-форматы</a:t>
            </a:r>
            <a:endParaRPr sz="1950">
              <a:latin typeface="Gotham Pro"/>
              <a:cs typeface="Gotham Pr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Gotham Pro"/>
              <a:buChar char="•"/>
            </a:pPr>
            <a:endParaRPr sz="2150">
              <a:latin typeface="Gotham Pro"/>
              <a:cs typeface="Gotham Pro"/>
            </a:endParaRPr>
          </a:p>
          <a:p>
            <a:pPr marL="12700">
              <a:lnSpc>
                <a:spcPct val="100000"/>
              </a:lnSpc>
            </a:pPr>
            <a:r>
              <a:rPr sz="1950" b="1" spc="15" dirty="0">
                <a:latin typeface="Gotham Pro"/>
                <a:cs typeface="Gotham Pro"/>
              </a:rPr>
              <a:t>Профилактика</a:t>
            </a:r>
            <a:r>
              <a:rPr sz="1950" b="1" dirty="0">
                <a:latin typeface="Gotham Pro"/>
                <a:cs typeface="Gotham Pro"/>
              </a:rPr>
              <a:t> </a:t>
            </a:r>
            <a:r>
              <a:rPr sz="1950" b="1" spc="15" dirty="0">
                <a:latin typeface="Gotham Pro"/>
                <a:cs typeface="Gotham Pro"/>
              </a:rPr>
              <a:t>конфликтов</a:t>
            </a:r>
            <a:r>
              <a:rPr sz="1950" b="1" spc="5" dirty="0">
                <a:latin typeface="Gotham Pro"/>
                <a:cs typeface="Gotham Pro"/>
              </a:rPr>
              <a:t> </a:t>
            </a:r>
            <a:r>
              <a:rPr sz="1950" b="1" spc="15" dirty="0">
                <a:latin typeface="Gotham Pro"/>
                <a:cs typeface="Gotham Pro"/>
              </a:rPr>
              <a:t>и</a:t>
            </a:r>
            <a:r>
              <a:rPr sz="1950" b="1" spc="5" dirty="0">
                <a:latin typeface="Gotham Pro"/>
                <a:cs typeface="Gotham Pro"/>
              </a:rPr>
              <a:t> </a:t>
            </a:r>
            <a:r>
              <a:rPr sz="1950" b="1" spc="15" dirty="0">
                <a:latin typeface="Gotham Pro"/>
                <a:cs typeface="Gotham Pro"/>
              </a:rPr>
              <a:t>травли: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тренинги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по</a:t>
            </a:r>
            <a:r>
              <a:rPr sz="1950" spc="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коммуникации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и</a:t>
            </a:r>
            <a:r>
              <a:rPr sz="1950" spc="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разрешению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конфликтов;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классные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часы</a:t>
            </a:r>
            <a:r>
              <a:rPr sz="1950" spc="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на</a:t>
            </a:r>
            <a:r>
              <a:rPr sz="1950" spc="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темы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толерантности,</a:t>
            </a:r>
            <a:r>
              <a:rPr sz="1950" spc="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уважения</a:t>
            </a:r>
            <a:r>
              <a:rPr sz="1950" spc="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к</a:t>
            </a:r>
            <a:r>
              <a:rPr sz="1950" spc="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различиям,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дружбы;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система</a:t>
            </a:r>
            <a:r>
              <a:rPr sz="195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медиации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с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участием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детей</a:t>
            </a:r>
            <a:r>
              <a:rPr sz="195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и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взрослых</a:t>
            </a:r>
            <a:endParaRPr sz="1950">
              <a:latin typeface="Gotham Pro"/>
              <a:cs typeface="Gotham Pro"/>
            </a:endParaRPr>
          </a:p>
          <a:p>
            <a:pPr>
              <a:lnSpc>
                <a:spcPct val="100000"/>
              </a:lnSpc>
              <a:buFont typeface="Gotham Pro"/>
              <a:buChar char="•"/>
            </a:pPr>
            <a:endParaRPr sz="2200">
              <a:latin typeface="Gotham Pro"/>
              <a:cs typeface="Gotham Pr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Gotham Pro"/>
              <a:buChar char="•"/>
            </a:pPr>
            <a:endParaRPr sz="2100">
              <a:latin typeface="Gotham Pro"/>
              <a:cs typeface="Gotham Pro"/>
            </a:endParaRPr>
          </a:p>
          <a:p>
            <a:pPr marL="12700">
              <a:lnSpc>
                <a:spcPct val="100000"/>
              </a:lnSpc>
            </a:pPr>
            <a:r>
              <a:rPr sz="1950" b="1" spc="15" dirty="0">
                <a:latin typeface="Gotham Pro"/>
                <a:cs typeface="Gotham Pro"/>
              </a:rPr>
              <a:t>Поддержка</a:t>
            </a:r>
            <a:r>
              <a:rPr sz="1950" b="1" dirty="0">
                <a:latin typeface="Gotham Pro"/>
                <a:cs typeface="Gotham Pro"/>
              </a:rPr>
              <a:t> </a:t>
            </a:r>
            <a:r>
              <a:rPr sz="1950" b="1" spc="15" dirty="0">
                <a:latin typeface="Gotham Pro"/>
                <a:cs typeface="Gotham Pro"/>
              </a:rPr>
              <a:t>детей</a:t>
            </a:r>
            <a:r>
              <a:rPr sz="1950" b="1" spc="5" dirty="0">
                <a:latin typeface="Gotham Pro"/>
                <a:cs typeface="Gotham Pro"/>
              </a:rPr>
              <a:t> </a:t>
            </a:r>
            <a:r>
              <a:rPr sz="1950" b="1" spc="15" dirty="0">
                <a:latin typeface="Gotham Pro"/>
                <a:cs typeface="Gotham Pro"/>
              </a:rPr>
              <a:t>из</a:t>
            </a:r>
            <a:r>
              <a:rPr sz="1950" b="1" dirty="0">
                <a:latin typeface="Gotham Pro"/>
                <a:cs typeface="Gotham Pro"/>
              </a:rPr>
              <a:t> </a:t>
            </a:r>
            <a:r>
              <a:rPr sz="1950" b="1" spc="15" dirty="0">
                <a:latin typeface="Gotham Pro"/>
                <a:cs typeface="Gotham Pro"/>
              </a:rPr>
              <a:t>уязвимых</a:t>
            </a:r>
            <a:r>
              <a:rPr sz="1950" b="1" spc="5" dirty="0">
                <a:latin typeface="Gotham Pro"/>
                <a:cs typeface="Gotham Pro"/>
              </a:rPr>
              <a:t> </a:t>
            </a:r>
            <a:r>
              <a:rPr sz="1950" b="1" spc="15" dirty="0">
                <a:latin typeface="Gotham Pro"/>
                <a:cs typeface="Gotham Pro"/>
              </a:rPr>
              <a:t>групп: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индивидуальные</a:t>
            </a:r>
            <a:r>
              <a:rPr sz="1950" spc="-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консультации;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наставничество;</a:t>
            </a:r>
            <a:endParaRPr sz="1950">
              <a:latin typeface="Gotham Pro"/>
              <a:cs typeface="Gotham Pro"/>
            </a:endParaRPr>
          </a:p>
          <a:p>
            <a:pPr marL="326390" marR="935990" indent="-314325">
              <a:lnSpc>
                <a:spcPct val="101499"/>
              </a:lnSpc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адресная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помощь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(материальная,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социальная,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психологическая) </a:t>
            </a:r>
            <a:r>
              <a:rPr sz="1950" spc="-57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при</a:t>
            </a:r>
            <a:r>
              <a:rPr sz="195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необходимости</a:t>
            </a:r>
            <a:endParaRPr sz="1950">
              <a:latin typeface="Gotham Pro"/>
              <a:cs typeface="Gotham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26048" y="3049990"/>
            <a:ext cx="5464175" cy="3006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26390" indent="-314325">
              <a:lnSpc>
                <a:spcPct val="100000"/>
              </a:lnSpc>
              <a:spcBef>
                <a:spcPts val="12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Советник</a:t>
            </a:r>
            <a:r>
              <a:rPr sz="1950" spc="-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по</a:t>
            </a:r>
            <a:r>
              <a:rPr sz="1950" spc="-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воспитанию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Педагог-психолог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Социальный</a:t>
            </a:r>
            <a:r>
              <a:rPr sz="1950" spc="-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педагог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Классный</a:t>
            </a:r>
            <a:r>
              <a:rPr sz="1950" spc="-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руководитель</a:t>
            </a:r>
            <a:endParaRPr sz="1950">
              <a:latin typeface="Gotham Pro"/>
              <a:cs typeface="Gotham Pro"/>
            </a:endParaRPr>
          </a:p>
          <a:p>
            <a:pPr>
              <a:lnSpc>
                <a:spcPct val="100000"/>
              </a:lnSpc>
              <a:buFont typeface="Gotham Pro"/>
              <a:buChar char="•"/>
            </a:pPr>
            <a:endParaRPr sz="2200">
              <a:latin typeface="Gotham Pro"/>
              <a:cs typeface="Gotham Pr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Gotham Pro"/>
              <a:buChar char="•"/>
            </a:pPr>
            <a:endParaRPr sz="18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Советник</a:t>
            </a:r>
            <a:r>
              <a:rPr sz="1950" spc="-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по</a:t>
            </a:r>
            <a:r>
              <a:rPr sz="1950" spc="-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воспитанию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Социальный</a:t>
            </a:r>
            <a:r>
              <a:rPr sz="1950" spc="-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педагог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Педагог-организатор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Педагог</a:t>
            </a:r>
            <a:r>
              <a:rPr sz="1950" spc="-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дополнительного</a:t>
            </a:r>
            <a:r>
              <a:rPr sz="1950" spc="-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образования</a:t>
            </a:r>
            <a:endParaRPr sz="1950">
              <a:latin typeface="Gotham Pro"/>
              <a:cs typeface="Gotham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26048" y="7258784"/>
            <a:ext cx="7831455" cy="3301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26390" indent="-314325">
              <a:lnSpc>
                <a:spcPct val="100000"/>
              </a:lnSpc>
              <a:spcBef>
                <a:spcPts val="12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Педагог-психолог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  <a:tab pos="3154045" algn="l"/>
              </a:tabLst>
            </a:pPr>
            <a:r>
              <a:rPr sz="1950" spc="15" dirty="0">
                <a:latin typeface="Gotham Pro"/>
                <a:cs typeface="Gotham Pro"/>
              </a:rPr>
              <a:t>Социальный</a:t>
            </a:r>
            <a:r>
              <a:rPr sz="1950" spc="4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педагог	(совет</a:t>
            </a:r>
            <a:r>
              <a:rPr sz="1950" spc="-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профилактики)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Медиатор</a:t>
            </a:r>
            <a:r>
              <a:rPr sz="1950" spc="10" dirty="0">
                <a:latin typeface="Gotham Pro"/>
                <a:cs typeface="Gotham Pro"/>
              </a:rPr>
              <a:t> /</a:t>
            </a:r>
            <a:r>
              <a:rPr sz="1950" spc="15" dirty="0">
                <a:latin typeface="Gotham Pro"/>
                <a:cs typeface="Gotham Pro"/>
              </a:rPr>
              <a:t> руководитель школьной</a:t>
            </a:r>
            <a:r>
              <a:rPr sz="1950" spc="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службы примирения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Советник</a:t>
            </a:r>
            <a:r>
              <a:rPr sz="1950" spc="-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по</a:t>
            </a:r>
            <a:r>
              <a:rPr sz="1950" spc="-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воспитанию</a:t>
            </a:r>
            <a:endParaRPr sz="1950">
              <a:latin typeface="Gotham Pro"/>
              <a:cs typeface="Gotham Pro"/>
            </a:endParaRPr>
          </a:p>
          <a:p>
            <a:pPr>
              <a:lnSpc>
                <a:spcPct val="100000"/>
              </a:lnSpc>
              <a:buFont typeface="Gotham Pro"/>
              <a:buChar char="•"/>
            </a:pPr>
            <a:endParaRPr sz="2200">
              <a:latin typeface="Gotham Pro"/>
              <a:cs typeface="Gotham Pr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Gotham Pro"/>
              <a:buChar char="•"/>
            </a:pPr>
            <a:endParaRPr sz="180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Педагог-психолог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0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Классный</a:t>
            </a:r>
            <a:r>
              <a:rPr sz="1950" spc="-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руководитель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Значимый</a:t>
            </a:r>
            <a:r>
              <a:rPr sz="1950" spc="-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взрослый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Советник</a:t>
            </a:r>
            <a:r>
              <a:rPr sz="1950" spc="-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по</a:t>
            </a:r>
            <a:r>
              <a:rPr sz="1950" spc="-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воспитанию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Родители</a:t>
            </a:r>
            <a:endParaRPr sz="1950">
              <a:latin typeface="Gotham Pro"/>
              <a:cs typeface="Gotham Pr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56275" y="4375491"/>
            <a:ext cx="17571085" cy="113664"/>
            <a:chOff x="1256275" y="4375491"/>
            <a:chExt cx="17571085" cy="113664"/>
          </a:xfrm>
        </p:grpSpPr>
        <p:sp>
          <p:nvSpPr>
            <p:cNvPr id="9" name="object 9"/>
            <p:cNvSpPr/>
            <p:nvPr/>
          </p:nvSpPr>
          <p:spPr>
            <a:xfrm>
              <a:off x="1271118" y="4390333"/>
              <a:ext cx="17541240" cy="83820"/>
            </a:xfrm>
            <a:custGeom>
              <a:avLst/>
              <a:gdLst/>
              <a:ahLst/>
              <a:cxnLst/>
              <a:rect l="l" t="t" r="r" b="b"/>
              <a:pathLst>
                <a:path w="17541240" h="83820">
                  <a:moveTo>
                    <a:pt x="0" y="0"/>
                  </a:moveTo>
                  <a:lnTo>
                    <a:pt x="17540952" y="83767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71118" y="4390333"/>
              <a:ext cx="17541240" cy="83820"/>
            </a:xfrm>
            <a:custGeom>
              <a:avLst/>
              <a:gdLst/>
              <a:ahLst/>
              <a:cxnLst/>
              <a:rect l="l" t="t" r="r" b="b"/>
              <a:pathLst>
                <a:path w="17541240" h="83820">
                  <a:moveTo>
                    <a:pt x="0" y="0"/>
                  </a:moveTo>
                  <a:lnTo>
                    <a:pt x="17540952" y="83767"/>
                  </a:lnTo>
                </a:path>
              </a:pathLst>
            </a:custGeom>
            <a:ln w="29684">
              <a:solidFill>
                <a:srgbClr val="255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256275" y="6770092"/>
            <a:ext cx="17571085" cy="113664"/>
            <a:chOff x="1256275" y="6770092"/>
            <a:chExt cx="17571085" cy="113664"/>
          </a:xfrm>
        </p:grpSpPr>
        <p:sp>
          <p:nvSpPr>
            <p:cNvPr id="12" name="object 12"/>
            <p:cNvSpPr/>
            <p:nvPr/>
          </p:nvSpPr>
          <p:spPr>
            <a:xfrm>
              <a:off x="1271118" y="6784934"/>
              <a:ext cx="17541240" cy="83820"/>
            </a:xfrm>
            <a:custGeom>
              <a:avLst/>
              <a:gdLst/>
              <a:ahLst/>
              <a:cxnLst/>
              <a:rect l="l" t="t" r="r" b="b"/>
              <a:pathLst>
                <a:path w="17541240" h="83820">
                  <a:moveTo>
                    <a:pt x="0" y="0"/>
                  </a:moveTo>
                  <a:lnTo>
                    <a:pt x="17540952" y="83767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71118" y="6784934"/>
              <a:ext cx="17541240" cy="83820"/>
            </a:xfrm>
            <a:custGeom>
              <a:avLst/>
              <a:gdLst/>
              <a:ahLst/>
              <a:cxnLst/>
              <a:rect l="l" t="t" r="r" b="b"/>
              <a:pathLst>
                <a:path w="17541240" h="83820">
                  <a:moveTo>
                    <a:pt x="0" y="0"/>
                  </a:moveTo>
                  <a:lnTo>
                    <a:pt x="17540952" y="83767"/>
                  </a:lnTo>
                </a:path>
              </a:pathLst>
            </a:custGeom>
            <a:ln w="29684">
              <a:solidFill>
                <a:srgbClr val="255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256275" y="8584532"/>
            <a:ext cx="17571085" cy="113664"/>
            <a:chOff x="1256275" y="8584532"/>
            <a:chExt cx="17571085" cy="113664"/>
          </a:xfrm>
        </p:grpSpPr>
        <p:sp>
          <p:nvSpPr>
            <p:cNvPr id="15" name="object 15"/>
            <p:cNvSpPr/>
            <p:nvPr/>
          </p:nvSpPr>
          <p:spPr>
            <a:xfrm>
              <a:off x="1271118" y="8599375"/>
              <a:ext cx="17541240" cy="83820"/>
            </a:xfrm>
            <a:custGeom>
              <a:avLst/>
              <a:gdLst/>
              <a:ahLst/>
              <a:cxnLst/>
              <a:rect l="l" t="t" r="r" b="b"/>
              <a:pathLst>
                <a:path w="17541240" h="83820">
                  <a:moveTo>
                    <a:pt x="0" y="0"/>
                  </a:moveTo>
                  <a:lnTo>
                    <a:pt x="17540952" y="83767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1118" y="8599375"/>
              <a:ext cx="17541240" cy="83820"/>
            </a:xfrm>
            <a:custGeom>
              <a:avLst/>
              <a:gdLst/>
              <a:ahLst/>
              <a:cxnLst/>
              <a:rect l="l" t="t" r="r" b="b"/>
              <a:pathLst>
                <a:path w="17541240" h="83820">
                  <a:moveTo>
                    <a:pt x="0" y="0"/>
                  </a:moveTo>
                  <a:lnTo>
                    <a:pt x="17540952" y="83767"/>
                  </a:lnTo>
                </a:path>
              </a:pathLst>
            </a:custGeom>
            <a:ln w="29684">
              <a:solidFill>
                <a:srgbClr val="255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123" y="919982"/>
            <a:ext cx="9801225" cy="1577340"/>
          </a:xfrm>
          <a:prstGeom prst="rect">
            <a:avLst/>
          </a:prstGeom>
          <a:solidFill>
            <a:srgbClr val="255E9B"/>
          </a:solidFill>
        </p:spPr>
        <p:txBody>
          <a:bodyPr vert="horz" wrap="square" lIns="0" tIns="40005" rIns="0" bIns="0" rtlCol="0">
            <a:spAutoFit/>
          </a:bodyPr>
          <a:lstStyle/>
          <a:p>
            <a:pPr marL="1105535" marR="1156335" indent="1500505">
              <a:lnSpc>
                <a:spcPct val="100499"/>
              </a:lnSpc>
              <a:spcBef>
                <a:spcPts val="315"/>
              </a:spcBef>
            </a:pPr>
            <a:r>
              <a:rPr sz="4100" spc="10" dirty="0"/>
              <a:t>ПРАКТИЧЕСКИЕ </a:t>
            </a:r>
            <a:r>
              <a:rPr sz="4100" spc="15" dirty="0"/>
              <a:t> </a:t>
            </a:r>
            <a:r>
              <a:rPr sz="4100" spc="10" dirty="0"/>
              <a:t>МЕТОДЫ</a:t>
            </a:r>
            <a:r>
              <a:rPr sz="4100" spc="-25" dirty="0"/>
              <a:t> </a:t>
            </a:r>
            <a:r>
              <a:rPr sz="4100" spc="10" dirty="0"/>
              <a:t>И</a:t>
            </a:r>
            <a:r>
              <a:rPr sz="4100" spc="-20" dirty="0"/>
              <a:t> </a:t>
            </a:r>
            <a:r>
              <a:rPr sz="4100" spc="10" dirty="0"/>
              <a:t>ИНСТРУМЕНТЫ</a:t>
            </a:r>
            <a:endParaRPr sz="4100"/>
          </a:p>
        </p:txBody>
      </p:sp>
      <p:sp>
        <p:nvSpPr>
          <p:cNvPr id="3" name="object 3"/>
          <p:cNvSpPr txBox="1"/>
          <p:nvPr/>
        </p:nvSpPr>
        <p:spPr>
          <a:xfrm>
            <a:off x="11338733" y="919982"/>
            <a:ext cx="7494270" cy="1577340"/>
          </a:xfrm>
          <a:prstGeom prst="rect">
            <a:avLst/>
          </a:prstGeom>
          <a:solidFill>
            <a:srgbClr val="255E9B"/>
          </a:solidFill>
        </p:spPr>
        <p:txBody>
          <a:bodyPr vert="horz" wrap="square" lIns="0" tIns="40005" rIns="0" bIns="0" rtlCol="0">
            <a:spAutoFit/>
          </a:bodyPr>
          <a:lstStyle/>
          <a:p>
            <a:pPr marL="2935605" marR="891540" indent="-2076450">
              <a:lnSpc>
                <a:spcPct val="100499"/>
              </a:lnSpc>
              <a:spcBef>
                <a:spcPts val="315"/>
              </a:spcBef>
            </a:pPr>
            <a:r>
              <a:rPr sz="4100" b="1" spc="10" dirty="0">
                <a:solidFill>
                  <a:srgbClr val="FFFFFF"/>
                </a:solidFill>
                <a:latin typeface="Gotham Pro Black"/>
                <a:cs typeface="Gotham Pro Black"/>
              </a:rPr>
              <a:t>ФУНКЦИОНАЛЬНЫЕ  РОЛИ</a:t>
            </a:r>
            <a:endParaRPr sz="4100">
              <a:latin typeface="Gotham Pro Black"/>
              <a:cs typeface="Gotham Pro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58418" y="2695153"/>
            <a:ext cx="9632950" cy="21367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15" dirty="0">
                <a:latin typeface="Gotham Pro"/>
                <a:cs typeface="Gotham Pro"/>
              </a:rPr>
              <a:t>Формирование</a:t>
            </a:r>
            <a:r>
              <a:rPr sz="1950" b="1" spc="10" dirty="0">
                <a:latin typeface="Gotham Pro"/>
                <a:cs typeface="Gotham Pro"/>
              </a:rPr>
              <a:t> </a:t>
            </a:r>
            <a:r>
              <a:rPr sz="1950" b="1" spc="15" dirty="0">
                <a:latin typeface="Gotham Pro"/>
                <a:cs typeface="Gotham Pro"/>
              </a:rPr>
              <a:t>антитеррористического</a:t>
            </a:r>
            <a:r>
              <a:rPr sz="1950" b="1" spc="10" dirty="0">
                <a:latin typeface="Gotham Pro"/>
                <a:cs typeface="Gotham Pro"/>
              </a:rPr>
              <a:t> </a:t>
            </a:r>
            <a:r>
              <a:rPr sz="1950" b="1" spc="15" dirty="0">
                <a:latin typeface="Gotham Pro"/>
                <a:cs typeface="Gotham Pro"/>
              </a:rPr>
              <a:t>мировоззрения: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беседы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и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дискуссии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о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ценностях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мира,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безопасности,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ответственности;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изучение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истории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и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культуры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разных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народов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России;</a:t>
            </a:r>
            <a:endParaRPr sz="1950">
              <a:latin typeface="Gotham Pro"/>
              <a:cs typeface="Gotham Pro"/>
            </a:endParaRPr>
          </a:p>
          <a:p>
            <a:pPr marL="326390" marR="306070" indent="-314325">
              <a:lnSpc>
                <a:spcPct val="101499"/>
              </a:lnSpc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проекты по межкультурному взаимодействию (фестивали, выставки, </a:t>
            </a:r>
            <a:r>
              <a:rPr sz="1950" spc="-57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встречи</a:t>
            </a:r>
            <a:r>
              <a:rPr sz="195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с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представителями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разных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сообществ);</a:t>
            </a:r>
            <a:endParaRPr sz="1950">
              <a:latin typeface="Gotham Pro"/>
              <a:cs typeface="Gotham Pro"/>
            </a:endParaRPr>
          </a:p>
          <a:p>
            <a:pPr marL="326390" marR="603250" indent="-314325">
              <a:lnSpc>
                <a:spcPct val="101499"/>
              </a:lnSpc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разбор кейсов по противодействию манипуляциям и радикальным </a:t>
            </a:r>
            <a:r>
              <a:rPr sz="1950" spc="-57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идеям</a:t>
            </a:r>
            <a:endParaRPr sz="1950">
              <a:latin typeface="Gotham Pro"/>
              <a:cs typeface="Gotham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26048" y="3049990"/>
            <a:ext cx="6980555" cy="21367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26390" indent="-314325">
              <a:lnSpc>
                <a:spcPct val="100000"/>
              </a:lnSpc>
              <a:spcBef>
                <a:spcPts val="12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Директор</a:t>
            </a:r>
            <a:endParaRPr sz="1950">
              <a:latin typeface="Gotham Pro"/>
              <a:cs typeface="Gotham Pro"/>
            </a:endParaRPr>
          </a:p>
          <a:p>
            <a:pPr marL="326390" marR="5080" indent="-314325">
              <a:lnSpc>
                <a:spcPct val="101499"/>
              </a:lnSpc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Заместитель</a:t>
            </a:r>
            <a:r>
              <a:rPr sz="195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директора</a:t>
            </a:r>
            <a:r>
              <a:rPr sz="195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по</a:t>
            </a:r>
            <a:r>
              <a:rPr sz="195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учебно-воспитательной </a:t>
            </a:r>
            <a:r>
              <a:rPr sz="1950" spc="-57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работе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Советник</a:t>
            </a:r>
            <a:r>
              <a:rPr sz="1950" spc="-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по</a:t>
            </a:r>
            <a:r>
              <a:rPr sz="1950" spc="-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воспитанию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Классный</a:t>
            </a:r>
            <a:r>
              <a:rPr sz="1950" spc="-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руководитель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Социальный</a:t>
            </a:r>
            <a:r>
              <a:rPr sz="1950" spc="-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педагог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Педагог-психолог</a:t>
            </a:r>
            <a:endParaRPr sz="1950">
              <a:latin typeface="Gotham Pro"/>
              <a:cs typeface="Gotham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58418" y="5603965"/>
            <a:ext cx="9548495" cy="12319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15" dirty="0">
                <a:latin typeface="Gotham Pro"/>
                <a:cs typeface="Gotham Pro"/>
              </a:rPr>
              <a:t>Работа</a:t>
            </a:r>
            <a:r>
              <a:rPr sz="1950" b="1" spc="-10" dirty="0">
                <a:latin typeface="Gotham Pro"/>
                <a:cs typeface="Gotham Pro"/>
              </a:rPr>
              <a:t> </a:t>
            </a:r>
            <a:r>
              <a:rPr sz="1950" b="1" spc="15" dirty="0">
                <a:latin typeface="Gotham Pro"/>
                <a:cs typeface="Gotham Pro"/>
              </a:rPr>
              <a:t>с</a:t>
            </a:r>
            <a:r>
              <a:rPr sz="1950" b="1" spc="-5" dirty="0">
                <a:latin typeface="Gotham Pro"/>
                <a:cs typeface="Gotham Pro"/>
              </a:rPr>
              <a:t> </a:t>
            </a:r>
            <a:r>
              <a:rPr sz="1950" b="1" spc="15" dirty="0">
                <a:latin typeface="Gotham Pro"/>
                <a:cs typeface="Gotham Pro"/>
              </a:rPr>
              <a:t>родителями: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  <a:tab pos="6263005" algn="l"/>
              </a:tabLst>
            </a:pPr>
            <a:r>
              <a:rPr sz="1950" spc="15" dirty="0">
                <a:latin typeface="Gotham Pro"/>
                <a:cs typeface="Gotham Pro"/>
              </a:rPr>
              <a:t>родительские</a:t>
            </a:r>
            <a:r>
              <a:rPr sz="1950" spc="2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собрания</a:t>
            </a:r>
            <a:r>
              <a:rPr sz="1950" spc="2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на</a:t>
            </a:r>
            <a:r>
              <a:rPr sz="1950" spc="3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темы</a:t>
            </a:r>
            <a:r>
              <a:rPr sz="1950" spc="2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воспитания	и</a:t>
            </a:r>
            <a:r>
              <a:rPr sz="1950" spc="-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поддержки</a:t>
            </a:r>
            <a:r>
              <a:rPr sz="1950" spc="-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детей;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совместные</a:t>
            </a:r>
            <a:r>
              <a:rPr sz="195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мероприятия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(праздники,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экскурсии,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мастер-классы);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консультации</a:t>
            </a:r>
            <a:r>
              <a:rPr sz="1950" spc="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для</a:t>
            </a:r>
            <a:r>
              <a:rPr sz="1950" spc="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родителей</a:t>
            </a:r>
            <a:r>
              <a:rPr sz="1950" spc="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по</a:t>
            </a:r>
            <a:r>
              <a:rPr sz="1950" spc="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вопросам</a:t>
            </a:r>
            <a:r>
              <a:rPr sz="1950" spc="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воспитания</a:t>
            </a:r>
            <a:r>
              <a:rPr sz="1950" spc="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и</a:t>
            </a:r>
            <a:r>
              <a:rPr sz="1950" spc="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социализации</a:t>
            </a:r>
            <a:endParaRPr sz="1950">
              <a:latin typeface="Gotham Pro"/>
              <a:cs typeface="Gotham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26048" y="5958802"/>
            <a:ext cx="5464175" cy="1835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26390" indent="-314325">
              <a:lnSpc>
                <a:spcPct val="100000"/>
              </a:lnSpc>
              <a:spcBef>
                <a:spcPts val="12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Классный</a:t>
            </a:r>
            <a:r>
              <a:rPr sz="1950" spc="-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руководитель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Советник</a:t>
            </a:r>
            <a:r>
              <a:rPr sz="1950" spc="-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по</a:t>
            </a:r>
            <a:r>
              <a:rPr sz="1950" spc="-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воспитанию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Социальный</a:t>
            </a:r>
            <a:r>
              <a:rPr sz="1950" spc="-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педагог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Педагог-психолог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Педагог-организатор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Педагог</a:t>
            </a:r>
            <a:r>
              <a:rPr sz="1950" spc="-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дополнительного</a:t>
            </a:r>
            <a:r>
              <a:rPr sz="1950" spc="-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образования</a:t>
            </a:r>
            <a:endParaRPr sz="1950">
              <a:latin typeface="Gotham Pro"/>
              <a:cs typeface="Gotham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8418" y="8205687"/>
            <a:ext cx="9512300" cy="1835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15" dirty="0">
                <a:latin typeface="Gotham Pro"/>
                <a:cs typeface="Gotham Pro"/>
              </a:rPr>
              <a:t>Мониторинг</a:t>
            </a:r>
            <a:r>
              <a:rPr sz="1950" b="1" dirty="0">
                <a:latin typeface="Gotham Pro"/>
                <a:cs typeface="Gotham Pro"/>
              </a:rPr>
              <a:t> </a:t>
            </a:r>
            <a:r>
              <a:rPr sz="1950" b="1" spc="15" dirty="0">
                <a:latin typeface="Gotham Pro"/>
                <a:cs typeface="Gotham Pro"/>
              </a:rPr>
              <a:t>и</a:t>
            </a:r>
            <a:r>
              <a:rPr sz="1950" b="1" spc="5" dirty="0">
                <a:latin typeface="Gotham Pro"/>
                <a:cs typeface="Gotham Pro"/>
              </a:rPr>
              <a:t> </a:t>
            </a:r>
            <a:r>
              <a:rPr sz="1950" b="1" spc="15" dirty="0">
                <a:latin typeface="Gotham Pro"/>
                <a:cs typeface="Gotham Pro"/>
              </a:rPr>
              <a:t>оценка</a:t>
            </a:r>
            <a:r>
              <a:rPr sz="1950" b="1" spc="5" dirty="0">
                <a:latin typeface="Gotham Pro"/>
                <a:cs typeface="Gotham Pro"/>
              </a:rPr>
              <a:t> </a:t>
            </a:r>
            <a:r>
              <a:rPr sz="1950" b="1" spc="15" dirty="0">
                <a:latin typeface="Gotham Pro"/>
                <a:cs typeface="Gotham Pro"/>
              </a:rPr>
              <a:t>эффективности: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регулярные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опросы</a:t>
            </a:r>
            <a:r>
              <a:rPr sz="1950" spc="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детей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и</a:t>
            </a:r>
            <a:r>
              <a:rPr sz="1950" spc="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родителей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об</a:t>
            </a:r>
            <a:r>
              <a:rPr sz="1950" spc="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атмосфере</a:t>
            </a:r>
            <a:r>
              <a:rPr sz="1950" spc="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в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коллективе;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анализ</a:t>
            </a:r>
            <a:r>
              <a:rPr sz="195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динамики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участия</a:t>
            </a:r>
            <a:r>
              <a:rPr sz="195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детей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в</a:t>
            </a:r>
            <a:r>
              <a:rPr sz="195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мероприятиях;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отслеживание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случаев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конфликтов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и</a:t>
            </a:r>
            <a:r>
              <a:rPr sz="1950" spc="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их</a:t>
            </a:r>
            <a:r>
              <a:rPr sz="1950" spc="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разрешения;</a:t>
            </a:r>
            <a:endParaRPr sz="1950">
              <a:latin typeface="Gotham Pro"/>
              <a:cs typeface="Gotham Pro"/>
            </a:endParaRPr>
          </a:p>
          <a:p>
            <a:pPr marL="326390" marR="5080" indent="-314325">
              <a:lnSpc>
                <a:spcPct val="101499"/>
              </a:lnSpc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корректировка планов воспитательной работы на основе полученных </a:t>
            </a:r>
            <a:r>
              <a:rPr sz="1950" spc="-57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данных</a:t>
            </a:r>
            <a:endParaRPr sz="1950">
              <a:latin typeface="Gotham Pro"/>
              <a:cs typeface="Gotham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26048" y="8560524"/>
            <a:ext cx="6980555" cy="1835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6390" marR="5080" indent="-314325">
              <a:lnSpc>
                <a:spcPct val="101499"/>
              </a:lnSpc>
              <a:spcBef>
                <a:spcPts val="90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Заместитель</a:t>
            </a:r>
            <a:r>
              <a:rPr sz="195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директора</a:t>
            </a:r>
            <a:r>
              <a:rPr sz="195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по</a:t>
            </a:r>
            <a:r>
              <a:rPr sz="195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учебно-воспитательной </a:t>
            </a:r>
            <a:r>
              <a:rPr sz="1950" spc="-57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работе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Советник</a:t>
            </a:r>
            <a:r>
              <a:rPr sz="1950" spc="-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по</a:t>
            </a:r>
            <a:r>
              <a:rPr sz="1950" spc="-5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воспитанию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Классный</a:t>
            </a:r>
            <a:r>
              <a:rPr sz="1950" spc="-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руководитель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Социальный</a:t>
            </a:r>
            <a:r>
              <a:rPr sz="1950" spc="-10" dirty="0">
                <a:latin typeface="Gotham Pro"/>
                <a:cs typeface="Gotham Pro"/>
              </a:rPr>
              <a:t> </a:t>
            </a:r>
            <a:r>
              <a:rPr sz="1950" spc="15" dirty="0">
                <a:latin typeface="Gotham Pro"/>
                <a:cs typeface="Gotham Pro"/>
              </a:rPr>
              <a:t>педагог</a:t>
            </a:r>
            <a:endParaRPr sz="1950">
              <a:latin typeface="Gotham Pro"/>
              <a:cs typeface="Gotham Pro"/>
            </a:endParaRPr>
          </a:p>
          <a:p>
            <a:pPr marL="326390" indent="-314325">
              <a:lnSpc>
                <a:spcPct val="100000"/>
              </a:lnSpc>
              <a:spcBef>
                <a:spcPts val="35"/>
              </a:spcBef>
              <a:buChar char="•"/>
              <a:tabLst>
                <a:tab pos="326390" algn="l"/>
                <a:tab pos="327025" algn="l"/>
              </a:tabLst>
            </a:pPr>
            <a:r>
              <a:rPr sz="1950" spc="15" dirty="0">
                <a:latin typeface="Gotham Pro"/>
                <a:cs typeface="Gotham Pro"/>
              </a:rPr>
              <a:t>Педагог-психолог</a:t>
            </a:r>
            <a:endParaRPr sz="1950">
              <a:latin typeface="Gotham Pro"/>
              <a:cs typeface="Gotham Pr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256275" y="5375116"/>
            <a:ext cx="17571085" cy="113664"/>
            <a:chOff x="1256275" y="5375116"/>
            <a:chExt cx="17571085" cy="113664"/>
          </a:xfrm>
        </p:grpSpPr>
        <p:sp>
          <p:nvSpPr>
            <p:cNvPr id="11" name="object 11"/>
            <p:cNvSpPr/>
            <p:nvPr/>
          </p:nvSpPr>
          <p:spPr>
            <a:xfrm>
              <a:off x="1271118" y="5389958"/>
              <a:ext cx="17541240" cy="83820"/>
            </a:xfrm>
            <a:custGeom>
              <a:avLst/>
              <a:gdLst/>
              <a:ahLst/>
              <a:cxnLst/>
              <a:rect l="l" t="t" r="r" b="b"/>
              <a:pathLst>
                <a:path w="17541240" h="83820">
                  <a:moveTo>
                    <a:pt x="0" y="0"/>
                  </a:moveTo>
                  <a:lnTo>
                    <a:pt x="17540952" y="83767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71118" y="5389958"/>
              <a:ext cx="17541240" cy="83820"/>
            </a:xfrm>
            <a:custGeom>
              <a:avLst/>
              <a:gdLst/>
              <a:ahLst/>
              <a:cxnLst/>
              <a:rect l="l" t="t" r="r" b="b"/>
              <a:pathLst>
                <a:path w="17541240" h="83820">
                  <a:moveTo>
                    <a:pt x="0" y="0"/>
                  </a:moveTo>
                  <a:lnTo>
                    <a:pt x="17540952" y="83767"/>
                  </a:lnTo>
                </a:path>
              </a:pathLst>
            </a:custGeom>
            <a:ln w="29684">
              <a:solidFill>
                <a:srgbClr val="255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256275" y="7933170"/>
            <a:ext cx="17571085" cy="113664"/>
            <a:chOff x="1256275" y="7933170"/>
            <a:chExt cx="17571085" cy="113664"/>
          </a:xfrm>
        </p:grpSpPr>
        <p:sp>
          <p:nvSpPr>
            <p:cNvPr id="14" name="object 14"/>
            <p:cNvSpPr/>
            <p:nvPr/>
          </p:nvSpPr>
          <p:spPr>
            <a:xfrm>
              <a:off x="1271118" y="7948013"/>
              <a:ext cx="17541240" cy="83820"/>
            </a:xfrm>
            <a:custGeom>
              <a:avLst/>
              <a:gdLst/>
              <a:ahLst/>
              <a:cxnLst/>
              <a:rect l="l" t="t" r="r" b="b"/>
              <a:pathLst>
                <a:path w="17541240" h="83820">
                  <a:moveTo>
                    <a:pt x="0" y="0"/>
                  </a:moveTo>
                  <a:lnTo>
                    <a:pt x="17540952" y="83767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71118" y="7948013"/>
              <a:ext cx="17541240" cy="83820"/>
            </a:xfrm>
            <a:custGeom>
              <a:avLst/>
              <a:gdLst/>
              <a:ahLst/>
              <a:cxnLst/>
              <a:rect l="l" t="t" r="r" b="b"/>
              <a:pathLst>
                <a:path w="17541240" h="83820">
                  <a:moveTo>
                    <a:pt x="0" y="0"/>
                  </a:moveTo>
                  <a:lnTo>
                    <a:pt x="17540952" y="83767"/>
                  </a:lnTo>
                </a:path>
              </a:pathLst>
            </a:custGeom>
            <a:ln w="29684">
              <a:solidFill>
                <a:srgbClr val="255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259033" y="10273765"/>
            <a:ext cx="361315" cy="49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920"/>
              </a:lnSpc>
            </a:pPr>
            <a:fld id="{81D60167-4931-47E6-BA6A-407CBD079E47}" type="slidenum">
              <a:rPr sz="3400" spc="10" dirty="0">
                <a:solidFill>
                  <a:srgbClr val="255E9B"/>
                </a:solidFill>
                <a:latin typeface="Gotham Pro Medium"/>
                <a:cs typeface="Gotham Pro Medium"/>
              </a:rPr>
              <a:t>7</a:t>
            </a:fld>
            <a:endParaRPr sz="3400">
              <a:latin typeface="Gotham Pro Medium"/>
              <a:cs typeface="Gotham Pro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123" y="919982"/>
            <a:ext cx="17562195" cy="2789555"/>
          </a:xfrm>
          <a:prstGeom prst="rect">
            <a:avLst/>
          </a:prstGeom>
          <a:solidFill>
            <a:srgbClr val="255E9B"/>
          </a:solidFill>
        </p:spPr>
        <p:txBody>
          <a:bodyPr vert="horz" wrap="square" lIns="0" tIns="160655" rIns="0" bIns="0" rtlCol="0">
            <a:spAutoFit/>
          </a:bodyPr>
          <a:lstStyle/>
          <a:p>
            <a:pPr marL="2489200" marR="2572385" indent="-1270" algn="ctr">
              <a:lnSpc>
                <a:spcPts val="6170"/>
              </a:lnSpc>
              <a:spcBef>
                <a:spcPts val="1265"/>
              </a:spcBef>
            </a:pPr>
            <a:r>
              <a:rPr spc="-15" dirty="0"/>
              <a:t>НАВИГАТОРЫ ПРОФИЛАКТИКИ: </a:t>
            </a:r>
            <a:r>
              <a:rPr spc="-10" dirty="0"/>
              <a:t> </a:t>
            </a:r>
            <a:r>
              <a:rPr spc="-15" dirty="0"/>
              <a:t>ТРИ ПОКОЛЕНИЯ МЕТОДИЧЕСКОГО </a:t>
            </a:r>
            <a:r>
              <a:rPr spc="-1420" dirty="0"/>
              <a:t> </a:t>
            </a:r>
            <a:r>
              <a:rPr spc="-15" dirty="0"/>
              <a:t>ИНСТРУМЕНТАРИЯ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8418" y="8186813"/>
            <a:ext cx="17050385" cy="167893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3250" spc="10" dirty="0">
                <a:latin typeface="Gotham Pro Medium"/>
                <a:cs typeface="Gotham Pro Medium"/>
              </a:rPr>
              <a:t>Какие</a:t>
            </a:r>
            <a:r>
              <a:rPr sz="3250" spc="-5" dirty="0">
                <a:latin typeface="Gotham Pro Medium"/>
                <a:cs typeface="Gotham Pro Medium"/>
              </a:rPr>
              <a:t> </a:t>
            </a:r>
            <a:r>
              <a:rPr sz="3250" spc="10" dirty="0">
                <a:latin typeface="Gotham Pro Medium"/>
                <a:cs typeface="Gotham Pro Medium"/>
              </a:rPr>
              <a:t>задачи</a:t>
            </a:r>
            <a:r>
              <a:rPr sz="3250" dirty="0">
                <a:latin typeface="Gotham Pro Medium"/>
                <a:cs typeface="Gotham Pro Medium"/>
              </a:rPr>
              <a:t> </a:t>
            </a:r>
            <a:r>
              <a:rPr sz="3250" spc="10" dirty="0">
                <a:latin typeface="Gotham Pro Medium"/>
                <a:cs typeface="Gotham Pro Medium"/>
              </a:rPr>
              <a:t>решают:</a:t>
            </a:r>
            <a:endParaRPr sz="3250">
              <a:latin typeface="Gotham Pro Medium"/>
              <a:cs typeface="Gotham Pro Medium"/>
            </a:endParaRPr>
          </a:p>
          <a:p>
            <a:pPr marL="389255" indent="-377190">
              <a:lnSpc>
                <a:spcPct val="100000"/>
              </a:lnSpc>
              <a:spcBef>
                <a:spcPts val="434"/>
              </a:spcBef>
              <a:buChar char="•"/>
              <a:tabLst>
                <a:tab pos="389890" algn="l"/>
              </a:tabLst>
            </a:pPr>
            <a:r>
              <a:rPr sz="3250" spc="10" dirty="0">
                <a:latin typeface="Gotham Pro"/>
                <a:cs typeface="Gotham Pro"/>
              </a:rPr>
              <a:t>определяют точные признаки</a:t>
            </a:r>
            <a:r>
              <a:rPr sz="3250" spc="15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девиантного поведения у</a:t>
            </a:r>
            <a:r>
              <a:rPr sz="3250" spc="15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детей</a:t>
            </a:r>
            <a:endParaRPr sz="3250">
              <a:latin typeface="Gotham Pro"/>
              <a:cs typeface="Gotham Pro"/>
            </a:endParaRPr>
          </a:p>
          <a:p>
            <a:pPr marL="389255" indent="-377190">
              <a:lnSpc>
                <a:spcPct val="100000"/>
              </a:lnSpc>
              <a:spcBef>
                <a:spcPts val="440"/>
              </a:spcBef>
              <a:buChar char="•"/>
              <a:tabLst>
                <a:tab pos="389890" algn="l"/>
              </a:tabLst>
            </a:pPr>
            <a:r>
              <a:rPr sz="3250" spc="10" dirty="0">
                <a:latin typeface="Gotham Pro"/>
                <a:cs typeface="Gotham Pro"/>
              </a:rPr>
              <a:t>задают</a:t>
            </a:r>
            <a:r>
              <a:rPr sz="3250" spc="15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четкие</a:t>
            </a:r>
            <a:r>
              <a:rPr sz="3250" spc="15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алгоритмы</a:t>
            </a:r>
            <a:r>
              <a:rPr sz="3250" spc="20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действий</a:t>
            </a:r>
            <a:r>
              <a:rPr sz="3250" spc="15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педагогов</a:t>
            </a:r>
            <a:r>
              <a:rPr sz="3250" spc="15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в</a:t>
            </a:r>
            <a:r>
              <a:rPr sz="3250" spc="20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случае</a:t>
            </a:r>
            <a:r>
              <a:rPr sz="3250" spc="15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выявления</a:t>
            </a:r>
            <a:r>
              <a:rPr sz="3250" spc="15" dirty="0">
                <a:latin typeface="Gotham Pro"/>
                <a:cs typeface="Gotham Pro"/>
              </a:rPr>
              <a:t> </a:t>
            </a:r>
            <a:r>
              <a:rPr sz="3250" spc="10" dirty="0">
                <a:latin typeface="Gotham Pro"/>
                <a:cs typeface="Gotham Pro"/>
              </a:rPr>
              <a:t>признаков</a:t>
            </a:r>
            <a:endParaRPr sz="3250">
              <a:latin typeface="Gotham Pro"/>
              <a:cs typeface="Gotham Pr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0590" y="5151864"/>
            <a:ext cx="3011077" cy="301108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99750" y="3849377"/>
            <a:ext cx="4232910" cy="884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3030" marR="5080" indent="-100965">
              <a:lnSpc>
                <a:spcPct val="114999"/>
              </a:lnSpc>
              <a:spcBef>
                <a:spcPts val="95"/>
              </a:spcBef>
            </a:pPr>
            <a:r>
              <a:rPr sz="2450" spc="10" dirty="0">
                <a:latin typeface="Gotham Pro Medium"/>
                <a:cs typeface="Gotham Pro Medium"/>
              </a:rPr>
              <a:t>Навигатор</a:t>
            </a:r>
            <a:r>
              <a:rPr sz="2450" dirty="0">
                <a:latin typeface="Gotham Pro Medium"/>
                <a:cs typeface="Gotham Pro Medium"/>
              </a:rPr>
              <a:t> </a:t>
            </a:r>
            <a:r>
              <a:rPr sz="2450" spc="10" dirty="0">
                <a:latin typeface="Gotham Pro Medium"/>
                <a:cs typeface="Gotham Pro Medium"/>
              </a:rPr>
              <a:t>профилактики </a:t>
            </a:r>
            <a:r>
              <a:rPr sz="2450" spc="-720" dirty="0">
                <a:latin typeface="Gotham Pro Medium"/>
                <a:cs typeface="Gotham Pro Medium"/>
              </a:rPr>
              <a:t> </a:t>
            </a:r>
            <a:r>
              <a:rPr sz="2450" spc="10" dirty="0">
                <a:latin typeface="Gotham Pro Medium"/>
                <a:cs typeface="Gotham Pro Medium"/>
              </a:rPr>
              <a:t>девиантного</a:t>
            </a:r>
            <a:r>
              <a:rPr sz="2450" spc="-5" dirty="0">
                <a:latin typeface="Gotham Pro Medium"/>
                <a:cs typeface="Gotham Pro Medium"/>
              </a:rPr>
              <a:t> </a:t>
            </a:r>
            <a:r>
              <a:rPr sz="2450" spc="10" dirty="0">
                <a:latin typeface="Gotham Pro Medium"/>
                <a:cs typeface="Gotham Pro Medium"/>
              </a:rPr>
              <a:t>поведения:</a:t>
            </a:r>
            <a:endParaRPr sz="2450">
              <a:latin typeface="Gotham Pro Medium"/>
              <a:cs typeface="Gotham Pro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7446" y="3901836"/>
            <a:ext cx="576707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66445">
              <a:lnSpc>
                <a:spcPct val="101000"/>
              </a:lnSpc>
              <a:spcBef>
                <a:spcPts val="95"/>
              </a:spcBef>
            </a:pPr>
            <a:r>
              <a:rPr sz="2450" spc="10" dirty="0">
                <a:latin typeface="Gotham Pro Medium"/>
                <a:cs typeface="Gotham Pro Medium"/>
              </a:rPr>
              <a:t>Навигатор профилактики </a:t>
            </a:r>
            <a:r>
              <a:rPr sz="2450" spc="15" dirty="0">
                <a:latin typeface="Gotham Pro Medium"/>
                <a:cs typeface="Gotham Pro Medium"/>
              </a:rPr>
              <a:t> </a:t>
            </a:r>
            <a:r>
              <a:rPr sz="2450" spc="10" dirty="0">
                <a:latin typeface="Gotham Pro Medium"/>
                <a:cs typeface="Gotham Pro Medium"/>
              </a:rPr>
              <a:t>виктимизации детей и подростков:</a:t>
            </a:r>
            <a:endParaRPr sz="2450">
              <a:latin typeface="Gotham Pro Medium"/>
              <a:cs typeface="Gotham Pro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409544" y="3901836"/>
            <a:ext cx="4603115" cy="1156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95"/>
              </a:spcBef>
            </a:pPr>
            <a:r>
              <a:rPr sz="2450" spc="10" dirty="0">
                <a:latin typeface="Gotham Pro Medium"/>
                <a:cs typeface="Gotham Pro Medium"/>
              </a:rPr>
              <a:t>Навигатор профилактики </a:t>
            </a:r>
            <a:r>
              <a:rPr sz="2450" spc="15" dirty="0">
                <a:latin typeface="Gotham Pro Medium"/>
                <a:cs typeface="Gotham Pro Medium"/>
              </a:rPr>
              <a:t> </a:t>
            </a:r>
            <a:r>
              <a:rPr sz="2450" spc="10" dirty="0">
                <a:latin typeface="Gotham Pro Medium"/>
                <a:cs typeface="Gotham Pro Medium"/>
              </a:rPr>
              <a:t>социальных</a:t>
            </a:r>
            <a:r>
              <a:rPr sz="2450" dirty="0">
                <a:latin typeface="Gotham Pro Medium"/>
                <a:cs typeface="Gotham Pro Medium"/>
              </a:rPr>
              <a:t> </a:t>
            </a:r>
            <a:r>
              <a:rPr sz="2450" spc="10" dirty="0">
                <a:latin typeface="Gotham Pro Medium"/>
                <a:cs typeface="Gotham Pro Medium"/>
              </a:rPr>
              <a:t>рисков</a:t>
            </a:r>
            <a:r>
              <a:rPr sz="2450" spc="5" dirty="0">
                <a:latin typeface="Gotham Pro Medium"/>
                <a:cs typeface="Gotham Pro Medium"/>
              </a:rPr>
              <a:t> </a:t>
            </a:r>
            <a:r>
              <a:rPr sz="2450" spc="10" dirty="0">
                <a:latin typeface="Gotham Pro Medium"/>
                <a:cs typeface="Gotham Pro Medium"/>
              </a:rPr>
              <a:t>детства </a:t>
            </a:r>
            <a:r>
              <a:rPr sz="2450" spc="-720" dirty="0">
                <a:latin typeface="Gotham Pro Medium"/>
                <a:cs typeface="Gotham Pro Medium"/>
              </a:rPr>
              <a:t> </a:t>
            </a:r>
            <a:r>
              <a:rPr sz="2450" spc="10" dirty="0">
                <a:latin typeface="Gotham Pro Medium"/>
                <a:cs typeface="Gotham Pro Medium"/>
              </a:rPr>
              <a:t>в</a:t>
            </a:r>
            <a:r>
              <a:rPr sz="2450" dirty="0">
                <a:latin typeface="Gotham Pro Medium"/>
                <a:cs typeface="Gotham Pro Medium"/>
              </a:rPr>
              <a:t> </a:t>
            </a:r>
            <a:r>
              <a:rPr sz="2450" spc="15" dirty="0">
                <a:latin typeface="Gotham Pro Medium"/>
                <a:cs typeface="Gotham Pro Medium"/>
              </a:rPr>
              <a:t>цифровой</a:t>
            </a:r>
            <a:r>
              <a:rPr sz="2450" dirty="0">
                <a:latin typeface="Gotham Pro Medium"/>
                <a:cs typeface="Gotham Pro Medium"/>
              </a:rPr>
              <a:t> </a:t>
            </a:r>
            <a:r>
              <a:rPr sz="2450" spc="10" dirty="0">
                <a:latin typeface="Gotham Pro Medium"/>
                <a:cs typeface="Gotham Pro Medium"/>
              </a:rPr>
              <a:t>среде:</a:t>
            </a:r>
            <a:endParaRPr sz="2450">
              <a:latin typeface="Gotham Pro Medium"/>
              <a:cs typeface="Gotham Pro Medium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045201" y="5151864"/>
            <a:ext cx="3011170" cy="3011170"/>
            <a:chOff x="8045201" y="5151864"/>
            <a:chExt cx="3011170" cy="301117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67522" y="5981620"/>
              <a:ext cx="107033" cy="1069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45201" y="5151864"/>
              <a:ext cx="3011078" cy="3011080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205311" y="5151864"/>
            <a:ext cx="3011077" cy="301108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259033" y="10273765"/>
            <a:ext cx="361315" cy="49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920"/>
              </a:lnSpc>
            </a:pPr>
            <a:fld id="{81D60167-4931-47E6-BA6A-407CBD079E47}" type="slidenum">
              <a:rPr sz="3400" spc="10" dirty="0">
                <a:solidFill>
                  <a:srgbClr val="255E9B"/>
                </a:solidFill>
                <a:latin typeface="Gotham Pro Medium"/>
                <a:cs typeface="Gotham Pro Medium"/>
              </a:rPr>
              <a:t>8</a:t>
            </a:fld>
            <a:endParaRPr sz="3400">
              <a:latin typeface="Gotham Pro Medium"/>
              <a:cs typeface="Gotham Pro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4798" y="919982"/>
            <a:ext cx="17595215" cy="2219960"/>
            <a:chOff x="1274798" y="919982"/>
            <a:chExt cx="17595215" cy="2219960"/>
          </a:xfrm>
        </p:grpSpPr>
        <p:sp>
          <p:nvSpPr>
            <p:cNvPr id="3" name="object 3"/>
            <p:cNvSpPr/>
            <p:nvPr/>
          </p:nvSpPr>
          <p:spPr>
            <a:xfrm>
              <a:off x="1274798" y="919982"/>
              <a:ext cx="17595215" cy="2219960"/>
            </a:xfrm>
            <a:custGeom>
              <a:avLst/>
              <a:gdLst/>
              <a:ahLst/>
              <a:cxnLst/>
              <a:rect l="l" t="t" r="r" b="b"/>
              <a:pathLst>
                <a:path w="17595215" h="2219960">
                  <a:moveTo>
                    <a:pt x="17595055" y="0"/>
                  </a:moveTo>
                  <a:lnTo>
                    <a:pt x="0" y="0"/>
                  </a:lnTo>
                  <a:lnTo>
                    <a:pt x="0" y="2219586"/>
                  </a:lnTo>
                  <a:lnTo>
                    <a:pt x="17595055" y="2219586"/>
                  </a:lnTo>
                  <a:lnTo>
                    <a:pt x="17595055" y="0"/>
                  </a:lnTo>
                  <a:close/>
                </a:path>
              </a:pathLst>
            </a:custGeom>
            <a:solidFill>
              <a:srgbClr val="235D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5420" y="1200102"/>
              <a:ext cx="16942060" cy="5602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1021" y="1729217"/>
              <a:ext cx="14970854" cy="5706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11209" y="2268708"/>
              <a:ext cx="7096359" cy="570614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1239679" y="4112503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4" h="144145">
                <a:moveTo>
                  <a:pt x="143953" y="0"/>
                </a:moveTo>
                <a:lnTo>
                  <a:pt x="0" y="0"/>
                </a:lnTo>
                <a:lnTo>
                  <a:pt x="0" y="143953"/>
                </a:lnTo>
                <a:lnTo>
                  <a:pt x="143953" y="143953"/>
                </a:lnTo>
                <a:lnTo>
                  <a:pt x="143953" y="0"/>
                </a:lnTo>
                <a:close/>
              </a:path>
            </a:pathLst>
          </a:custGeom>
          <a:solidFill>
            <a:srgbClr val="DF15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39679" y="5253735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4" h="144145">
                <a:moveTo>
                  <a:pt x="143953" y="0"/>
                </a:moveTo>
                <a:lnTo>
                  <a:pt x="0" y="0"/>
                </a:lnTo>
                <a:lnTo>
                  <a:pt x="0" y="143953"/>
                </a:lnTo>
                <a:lnTo>
                  <a:pt x="143953" y="143953"/>
                </a:lnTo>
                <a:lnTo>
                  <a:pt x="143953" y="0"/>
                </a:lnTo>
                <a:close/>
              </a:path>
            </a:pathLst>
          </a:custGeom>
          <a:solidFill>
            <a:srgbClr val="DF15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39679" y="5959221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4" h="144145">
                <a:moveTo>
                  <a:pt x="143953" y="0"/>
                </a:moveTo>
                <a:lnTo>
                  <a:pt x="0" y="0"/>
                </a:lnTo>
                <a:lnTo>
                  <a:pt x="0" y="143953"/>
                </a:lnTo>
                <a:lnTo>
                  <a:pt x="143953" y="143953"/>
                </a:lnTo>
                <a:lnTo>
                  <a:pt x="143953" y="0"/>
                </a:lnTo>
                <a:close/>
              </a:path>
            </a:pathLst>
          </a:custGeom>
          <a:solidFill>
            <a:srgbClr val="DF15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39679" y="7743690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4" h="144145">
                <a:moveTo>
                  <a:pt x="143953" y="0"/>
                </a:moveTo>
                <a:lnTo>
                  <a:pt x="0" y="0"/>
                </a:lnTo>
                <a:lnTo>
                  <a:pt x="0" y="143953"/>
                </a:lnTo>
                <a:lnTo>
                  <a:pt x="143953" y="143953"/>
                </a:lnTo>
                <a:lnTo>
                  <a:pt x="143953" y="0"/>
                </a:lnTo>
                <a:close/>
              </a:path>
            </a:pathLst>
          </a:custGeom>
          <a:solidFill>
            <a:srgbClr val="DF15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39679" y="8386927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4" h="144145">
                <a:moveTo>
                  <a:pt x="143953" y="0"/>
                </a:moveTo>
                <a:lnTo>
                  <a:pt x="0" y="0"/>
                </a:lnTo>
                <a:lnTo>
                  <a:pt x="0" y="143953"/>
                </a:lnTo>
                <a:lnTo>
                  <a:pt x="143953" y="143953"/>
                </a:lnTo>
                <a:lnTo>
                  <a:pt x="143953" y="0"/>
                </a:lnTo>
                <a:close/>
              </a:path>
            </a:pathLst>
          </a:custGeom>
          <a:solidFill>
            <a:srgbClr val="DF152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762416" y="4022051"/>
            <a:ext cx="10468610" cy="902969"/>
            <a:chOff x="1762416" y="4022051"/>
            <a:chExt cx="10468610" cy="902969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2416" y="4022051"/>
              <a:ext cx="10468185" cy="4564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62417" y="4468168"/>
              <a:ext cx="3382179" cy="456487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1762417" y="5121781"/>
            <a:ext cx="11246485" cy="456565"/>
            <a:chOff x="1762417" y="5121781"/>
            <a:chExt cx="11246485" cy="456565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62417" y="5121781"/>
              <a:ext cx="6909622" cy="4564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37168" y="5121781"/>
              <a:ext cx="4471534" cy="456491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762416" y="5827268"/>
            <a:ext cx="11319510" cy="1463040"/>
            <a:chOff x="1762416" y="5827268"/>
            <a:chExt cx="11319510" cy="1463040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62416" y="5827268"/>
              <a:ext cx="9970193" cy="46686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62417" y="6325262"/>
              <a:ext cx="11318911" cy="46686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62416" y="6823250"/>
              <a:ext cx="2707826" cy="46686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21253" y="6823250"/>
              <a:ext cx="3402931" cy="46686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64814" y="6823250"/>
              <a:ext cx="612113" cy="466866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1762417" y="7476871"/>
            <a:ext cx="8362315" cy="467359"/>
            <a:chOff x="1762417" y="7476871"/>
            <a:chExt cx="8362315" cy="467359"/>
          </a:xfrm>
        </p:grpSpPr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62417" y="7476871"/>
              <a:ext cx="1649593" cy="46685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56393" y="7476871"/>
              <a:ext cx="6868115" cy="466858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1762417" y="8130477"/>
            <a:ext cx="10146665" cy="467359"/>
            <a:chOff x="1762417" y="8130477"/>
            <a:chExt cx="10146665" cy="467359"/>
          </a:xfrm>
        </p:grpSpPr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62417" y="8130477"/>
              <a:ext cx="4388536" cy="46686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26463" y="8130477"/>
              <a:ext cx="5882518" cy="466866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245667" y="3557696"/>
            <a:ext cx="2656171" cy="3768623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14096626" y="8920964"/>
            <a:ext cx="1302385" cy="1474470"/>
            <a:chOff x="14096626" y="8920964"/>
            <a:chExt cx="1302385" cy="1474470"/>
          </a:xfrm>
        </p:grpSpPr>
        <p:sp>
          <p:nvSpPr>
            <p:cNvPr id="32" name="object 32"/>
            <p:cNvSpPr/>
            <p:nvPr/>
          </p:nvSpPr>
          <p:spPr>
            <a:xfrm>
              <a:off x="14096626" y="8920964"/>
              <a:ext cx="1302385" cy="1474470"/>
            </a:xfrm>
            <a:custGeom>
              <a:avLst/>
              <a:gdLst/>
              <a:ahLst/>
              <a:cxnLst/>
              <a:rect l="l" t="t" r="r" b="b"/>
              <a:pathLst>
                <a:path w="1302384" h="1474470">
                  <a:moveTo>
                    <a:pt x="385768" y="0"/>
                  </a:moveTo>
                  <a:lnTo>
                    <a:pt x="0" y="233019"/>
                  </a:lnTo>
                  <a:lnTo>
                    <a:pt x="61269" y="346432"/>
                  </a:lnTo>
                  <a:lnTo>
                    <a:pt x="212759" y="617410"/>
                  </a:lnTo>
                  <a:lnTo>
                    <a:pt x="405990" y="942056"/>
                  </a:lnTo>
                  <a:lnTo>
                    <a:pt x="592484" y="1216476"/>
                  </a:lnTo>
                  <a:lnTo>
                    <a:pt x="623140" y="1254645"/>
                  </a:lnTo>
                  <a:lnTo>
                    <a:pt x="654340" y="1291178"/>
                  </a:lnTo>
                  <a:lnTo>
                    <a:pt x="685894" y="1326061"/>
                  </a:lnTo>
                  <a:lnTo>
                    <a:pt x="717610" y="1359281"/>
                  </a:lnTo>
                  <a:lnTo>
                    <a:pt x="749296" y="1390826"/>
                  </a:lnTo>
                  <a:lnTo>
                    <a:pt x="784425" y="1420169"/>
                  </a:lnTo>
                  <a:lnTo>
                    <a:pt x="822148" y="1443013"/>
                  </a:lnTo>
                  <a:lnTo>
                    <a:pt x="861801" y="1459520"/>
                  </a:lnTo>
                  <a:lnTo>
                    <a:pt x="902717" y="1469852"/>
                  </a:lnTo>
                  <a:lnTo>
                    <a:pt x="944230" y="1474172"/>
                  </a:lnTo>
                  <a:lnTo>
                    <a:pt x="985674" y="1472642"/>
                  </a:lnTo>
                  <a:lnTo>
                    <a:pt x="1026383" y="1465423"/>
                  </a:lnTo>
                  <a:lnTo>
                    <a:pt x="1065692" y="1452679"/>
                  </a:lnTo>
                  <a:lnTo>
                    <a:pt x="1102934" y="1434572"/>
                  </a:lnTo>
                  <a:lnTo>
                    <a:pt x="1137444" y="1411263"/>
                  </a:lnTo>
                  <a:lnTo>
                    <a:pt x="1168556" y="1382915"/>
                  </a:lnTo>
                  <a:lnTo>
                    <a:pt x="1195603" y="1349690"/>
                  </a:lnTo>
                  <a:lnTo>
                    <a:pt x="1217920" y="1311751"/>
                  </a:lnTo>
                  <a:lnTo>
                    <a:pt x="1234841" y="1269259"/>
                  </a:lnTo>
                  <a:lnTo>
                    <a:pt x="1252919" y="1209638"/>
                  </a:lnTo>
                  <a:lnTo>
                    <a:pt x="1268833" y="1152654"/>
                  </a:lnTo>
                  <a:lnTo>
                    <a:pt x="1281838" y="1099928"/>
                  </a:lnTo>
                  <a:lnTo>
                    <a:pt x="1291189" y="1053079"/>
                  </a:lnTo>
                  <a:lnTo>
                    <a:pt x="1296138" y="1013728"/>
                  </a:lnTo>
                  <a:lnTo>
                    <a:pt x="1302163" y="904960"/>
                  </a:lnTo>
                  <a:lnTo>
                    <a:pt x="1299616" y="769714"/>
                  </a:lnTo>
                  <a:lnTo>
                    <a:pt x="1284395" y="518902"/>
                  </a:lnTo>
                  <a:lnTo>
                    <a:pt x="1252401" y="63432"/>
                  </a:lnTo>
                  <a:lnTo>
                    <a:pt x="751505" y="63432"/>
                  </a:lnTo>
                  <a:lnTo>
                    <a:pt x="751505" y="405495"/>
                  </a:lnTo>
                  <a:lnTo>
                    <a:pt x="592484" y="206716"/>
                  </a:lnTo>
                  <a:lnTo>
                    <a:pt x="385768" y="0"/>
                  </a:lnTo>
                  <a:close/>
                </a:path>
              </a:pathLst>
            </a:custGeom>
            <a:solidFill>
              <a:srgbClr val="FFB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4657451" y="9090948"/>
              <a:ext cx="497840" cy="552450"/>
            </a:xfrm>
            <a:custGeom>
              <a:avLst/>
              <a:gdLst/>
              <a:ahLst/>
              <a:cxnLst/>
              <a:rect l="l" t="t" r="r" b="b"/>
              <a:pathLst>
                <a:path w="497840" h="552450">
                  <a:moveTo>
                    <a:pt x="0" y="0"/>
                  </a:moveTo>
                  <a:lnTo>
                    <a:pt x="37123" y="51903"/>
                  </a:lnTo>
                  <a:lnTo>
                    <a:pt x="65443" y="87379"/>
                  </a:lnTo>
                  <a:lnTo>
                    <a:pt x="123438" y="158847"/>
                  </a:lnTo>
                  <a:lnTo>
                    <a:pt x="157365" y="200040"/>
                  </a:lnTo>
                  <a:lnTo>
                    <a:pt x="194062" y="243981"/>
                  </a:lnTo>
                  <a:lnTo>
                    <a:pt x="233144" y="290001"/>
                  </a:lnTo>
                  <a:lnTo>
                    <a:pt x="272807" y="335594"/>
                  </a:lnTo>
                  <a:lnTo>
                    <a:pt x="311042" y="378349"/>
                  </a:lnTo>
                  <a:lnTo>
                    <a:pt x="347367" y="417644"/>
                  </a:lnTo>
                  <a:lnTo>
                    <a:pt x="381295" y="452857"/>
                  </a:lnTo>
                  <a:lnTo>
                    <a:pt x="412343" y="483367"/>
                  </a:lnTo>
                  <a:lnTo>
                    <a:pt x="445949" y="514286"/>
                  </a:lnTo>
                  <a:lnTo>
                    <a:pt x="490210" y="549151"/>
                  </a:lnTo>
                  <a:lnTo>
                    <a:pt x="497429" y="552328"/>
                  </a:lnTo>
                  <a:lnTo>
                    <a:pt x="493297" y="545544"/>
                  </a:lnTo>
                  <a:lnTo>
                    <a:pt x="478637" y="529551"/>
                  </a:lnTo>
                  <a:lnTo>
                    <a:pt x="455075" y="504791"/>
                  </a:lnTo>
                  <a:lnTo>
                    <a:pt x="424238" y="471702"/>
                  </a:lnTo>
                  <a:lnTo>
                    <a:pt x="395132" y="439810"/>
                  </a:lnTo>
                  <a:lnTo>
                    <a:pt x="362823" y="403525"/>
                  </a:lnTo>
                  <a:lnTo>
                    <a:pt x="327745" y="363481"/>
                  </a:lnTo>
                  <a:lnTo>
                    <a:pt x="251018" y="274661"/>
                  </a:lnTo>
                  <a:lnTo>
                    <a:pt x="195692" y="209872"/>
                  </a:lnTo>
                  <a:lnTo>
                    <a:pt x="144304" y="150819"/>
                  </a:lnTo>
                  <a:lnTo>
                    <a:pt x="98385" y="99171"/>
                  </a:lnTo>
                  <a:lnTo>
                    <a:pt x="59464" y="56596"/>
                  </a:lnTo>
                  <a:lnTo>
                    <a:pt x="29073" y="24764"/>
                  </a:lnTo>
                  <a:lnTo>
                    <a:pt x="8741" y="5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12986820" y="6010724"/>
            <a:ext cx="5746750" cy="5298440"/>
            <a:chOff x="12986820" y="6010724"/>
            <a:chExt cx="5746750" cy="5298440"/>
          </a:xfrm>
        </p:grpSpPr>
        <p:sp>
          <p:nvSpPr>
            <p:cNvPr id="35" name="object 35"/>
            <p:cNvSpPr/>
            <p:nvPr/>
          </p:nvSpPr>
          <p:spPr>
            <a:xfrm>
              <a:off x="15831853" y="6458436"/>
              <a:ext cx="1958975" cy="521970"/>
            </a:xfrm>
            <a:custGeom>
              <a:avLst/>
              <a:gdLst/>
              <a:ahLst/>
              <a:cxnLst/>
              <a:rect l="l" t="t" r="r" b="b"/>
              <a:pathLst>
                <a:path w="1958975" h="521970">
                  <a:moveTo>
                    <a:pt x="1501367" y="0"/>
                  </a:moveTo>
                  <a:lnTo>
                    <a:pt x="528256" y="55076"/>
                  </a:lnTo>
                  <a:lnTo>
                    <a:pt x="0" y="262243"/>
                  </a:lnTo>
                  <a:lnTo>
                    <a:pt x="791577" y="502120"/>
                  </a:lnTo>
                  <a:lnTo>
                    <a:pt x="1331959" y="521942"/>
                  </a:lnTo>
                  <a:lnTo>
                    <a:pt x="1958704" y="173910"/>
                  </a:lnTo>
                  <a:lnTo>
                    <a:pt x="1501367" y="0"/>
                  </a:lnTo>
                  <a:close/>
                </a:path>
              </a:pathLst>
            </a:custGeom>
            <a:solidFill>
              <a:srgbClr val="FFB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986820" y="6010724"/>
              <a:ext cx="5613301" cy="529783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7463297" y="6700545"/>
              <a:ext cx="1270635" cy="2101850"/>
            </a:xfrm>
            <a:custGeom>
              <a:avLst/>
              <a:gdLst/>
              <a:ahLst/>
              <a:cxnLst/>
              <a:rect l="l" t="t" r="r" b="b"/>
              <a:pathLst>
                <a:path w="1270634" h="2101850">
                  <a:moveTo>
                    <a:pt x="679340" y="0"/>
                  </a:moveTo>
                  <a:lnTo>
                    <a:pt x="243510" y="896035"/>
                  </a:lnTo>
                  <a:lnTo>
                    <a:pt x="0" y="1507420"/>
                  </a:lnTo>
                  <a:lnTo>
                    <a:pt x="1091307" y="2101339"/>
                  </a:lnTo>
                  <a:lnTo>
                    <a:pt x="1119067" y="2028047"/>
                  </a:lnTo>
                  <a:lnTo>
                    <a:pt x="1180235" y="1808156"/>
                  </a:lnTo>
                  <a:lnTo>
                    <a:pt x="1241635" y="1441643"/>
                  </a:lnTo>
                  <a:lnTo>
                    <a:pt x="1270097" y="928484"/>
                  </a:lnTo>
                  <a:lnTo>
                    <a:pt x="1261579" y="472389"/>
                  </a:lnTo>
                  <a:lnTo>
                    <a:pt x="1197203" y="223641"/>
                  </a:lnTo>
                  <a:lnTo>
                    <a:pt x="1021584" y="95192"/>
                  </a:lnTo>
                  <a:lnTo>
                    <a:pt x="679340" y="0"/>
                  </a:lnTo>
                  <a:close/>
                </a:path>
              </a:pathLst>
            </a:custGeom>
            <a:solidFill>
              <a:srgbClr val="DE27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449038" y="6865080"/>
              <a:ext cx="1106170" cy="1938020"/>
            </a:xfrm>
            <a:custGeom>
              <a:avLst/>
              <a:gdLst/>
              <a:ahLst/>
              <a:cxnLst/>
              <a:rect l="l" t="t" r="r" b="b"/>
              <a:pathLst>
                <a:path w="1106169" h="1938020">
                  <a:moveTo>
                    <a:pt x="731464" y="0"/>
                  </a:moveTo>
                  <a:lnTo>
                    <a:pt x="726627" y="251"/>
                  </a:lnTo>
                  <a:lnTo>
                    <a:pt x="721758" y="335"/>
                  </a:lnTo>
                  <a:lnTo>
                    <a:pt x="714627" y="1287"/>
                  </a:lnTo>
                  <a:lnTo>
                    <a:pt x="671598" y="12724"/>
                  </a:lnTo>
                  <a:lnTo>
                    <a:pt x="628577" y="33747"/>
                  </a:lnTo>
                  <a:lnTo>
                    <a:pt x="596405" y="55376"/>
                  </a:lnTo>
                  <a:lnTo>
                    <a:pt x="563195" y="83928"/>
                  </a:lnTo>
                  <a:lnTo>
                    <a:pt x="529532" y="119116"/>
                  </a:lnTo>
                  <a:lnTo>
                    <a:pt x="495996" y="160657"/>
                  </a:lnTo>
                  <a:lnTo>
                    <a:pt x="463172" y="208266"/>
                  </a:lnTo>
                  <a:lnTo>
                    <a:pt x="431641" y="261656"/>
                  </a:lnTo>
                  <a:lnTo>
                    <a:pt x="408552" y="305072"/>
                  </a:lnTo>
                  <a:lnTo>
                    <a:pt x="386462" y="351490"/>
                  </a:lnTo>
                  <a:lnTo>
                    <a:pt x="365365" y="400624"/>
                  </a:lnTo>
                  <a:lnTo>
                    <a:pt x="345256" y="452185"/>
                  </a:lnTo>
                  <a:lnTo>
                    <a:pt x="258798" y="674911"/>
                  </a:lnTo>
                  <a:lnTo>
                    <a:pt x="62092" y="1185859"/>
                  </a:lnTo>
                  <a:lnTo>
                    <a:pt x="0" y="1348178"/>
                  </a:lnTo>
                  <a:lnTo>
                    <a:pt x="786970" y="1772155"/>
                  </a:lnTo>
                  <a:lnTo>
                    <a:pt x="1019571" y="1894769"/>
                  </a:lnTo>
                  <a:lnTo>
                    <a:pt x="1082878" y="1926925"/>
                  </a:lnTo>
                  <a:lnTo>
                    <a:pt x="1097432" y="1934045"/>
                  </a:lnTo>
                  <a:lnTo>
                    <a:pt x="1105212" y="1937459"/>
                  </a:lnTo>
                  <a:lnTo>
                    <a:pt x="1105913" y="1936160"/>
                  </a:lnTo>
                  <a:lnTo>
                    <a:pt x="1023570" y="1887429"/>
                  </a:lnTo>
                  <a:lnTo>
                    <a:pt x="794310" y="1758679"/>
                  </a:lnTo>
                  <a:lnTo>
                    <a:pt x="45258" y="1346869"/>
                  </a:lnTo>
                  <a:lnTo>
                    <a:pt x="24983" y="1346869"/>
                  </a:lnTo>
                  <a:lnTo>
                    <a:pt x="19737" y="1332838"/>
                  </a:lnTo>
                  <a:lnTo>
                    <a:pt x="30365" y="1332838"/>
                  </a:lnTo>
                  <a:lnTo>
                    <a:pt x="83662" y="1193900"/>
                  </a:lnTo>
                  <a:lnTo>
                    <a:pt x="278672" y="682324"/>
                  </a:lnTo>
                  <a:lnTo>
                    <a:pt x="363151" y="458855"/>
                  </a:lnTo>
                  <a:lnTo>
                    <a:pt x="382510" y="407442"/>
                  </a:lnTo>
                  <a:lnTo>
                    <a:pt x="402707" y="358676"/>
                  </a:lnTo>
                  <a:lnTo>
                    <a:pt x="423819" y="312652"/>
                  </a:lnTo>
                  <a:lnTo>
                    <a:pt x="445923" y="269468"/>
                  </a:lnTo>
                  <a:lnTo>
                    <a:pt x="476087" y="216305"/>
                  </a:lnTo>
                  <a:lnTo>
                    <a:pt x="507393" y="168901"/>
                  </a:lnTo>
                  <a:lnTo>
                    <a:pt x="539306" y="127481"/>
                  </a:lnTo>
                  <a:lnTo>
                    <a:pt x="571288" y="92269"/>
                  </a:lnTo>
                  <a:lnTo>
                    <a:pt x="602802" y="63491"/>
                  </a:lnTo>
                  <a:lnTo>
                    <a:pt x="674244" y="19057"/>
                  </a:lnTo>
                  <a:lnTo>
                    <a:pt x="727011" y="2618"/>
                  </a:lnTo>
                  <a:lnTo>
                    <a:pt x="733977" y="460"/>
                  </a:lnTo>
                  <a:lnTo>
                    <a:pt x="733946" y="62"/>
                  </a:lnTo>
                  <a:lnTo>
                    <a:pt x="731464" y="0"/>
                  </a:lnTo>
                  <a:close/>
                </a:path>
                <a:path w="1106169" h="1938020">
                  <a:moveTo>
                    <a:pt x="19737" y="1332838"/>
                  </a:moveTo>
                  <a:lnTo>
                    <a:pt x="24983" y="1346869"/>
                  </a:lnTo>
                  <a:lnTo>
                    <a:pt x="28514" y="1337664"/>
                  </a:lnTo>
                  <a:lnTo>
                    <a:pt x="19737" y="1332838"/>
                  </a:lnTo>
                  <a:close/>
                </a:path>
                <a:path w="1106169" h="1938020">
                  <a:moveTo>
                    <a:pt x="28514" y="1337664"/>
                  </a:moveTo>
                  <a:lnTo>
                    <a:pt x="24983" y="1346869"/>
                  </a:lnTo>
                  <a:lnTo>
                    <a:pt x="45258" y="1346869"/>
                  </a:lnTo>
                  <a:lnTo>
                    <a:pt x="28514" y="1337664"/>
                  </a:lnTo>
                  <a:close/>
                </a:path>
                <a:path w="1106169" h="1938020">
                  <a:moveTo>
                    <a:pt x="30365" y="1332838"/>
                  </a:moveTo>
                  <a:lnTo>
                    <a:pt x="19737" y="1332838"/>
                  </a:lnTo>
                  <a:lnTo>
                    <a:pt x="28514" y="1337664"/>
                  </a:lnTo>
                  <a:lnTo>
                    <a:pt x="30365" y="1332838"/>
                  </a:lnTo>
                  <a:close/>
                </a:path>
              </a:pathLst>
            </a:custGeom>
            <a:solidFill>
              <a:srgbClr val="192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259033" y="10273765"/>
            <a:ext cx="361315" cy="49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920"/>
              </a:lnSpc>
            </a:pPr>
            <a:fld id="{81D60167-4931-47E6-BA6A-407CBD079E47}" type="slidenum">
              <a:rPr sz="3400" spc="10" dirty="0">
                <a:solidFill>
                  <a:srgbClr val="255E9B"/>
                </a:solidFill>
                <a:latin typeface="Gotham Pro Medium"/>
                <a:cs typeface="Gotham Pro Medium"/>
              </a:rPr>
              <a:t>9</a:t>
            </a:fld>
            <a:endParaRPr sz="3400">
              <a:latin typeface="Gotham Pro Medium"/>
              <a:cs typeface="Gotham Pro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1184</Words>
  <Application>Microsoft Office PowerPoint</Application>
  <PresentationFormat>Произвольный</PresentationFormat>
  <Paragraphs>325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Gotham Pro</vt:lpstr>
      <vt:lpstr>Gotham Pro Black</vt:lpstr>
      <vt:lpstr>Gotham Pro Medium</vt:lpstr>
      <vt:lpstr>Museo Cyrl 700</vt:lpstr>
      <vt:lpstr>Times New Roman</vt:lpstr>
      <vt:lpstr>Verdana</vt:lpstr>
      <vt:lpstr>Wingdings</vt:lpstr>
      <vt:lpstr>Office Theme</vt:lpstr>
      <vt:lpstr>Презентация PowerPoint</vt:lpstr>
      <vt:lpstr>СТРАТЕГИЧЕСКАЯ ЗАДАЧА  СИСТЕМЫ ОБРАЗОВАНИЯ</vt:lpstr>
      <vt:lpstr>КРУГИ ВЛИЯНИЯ</vt:lpstr>
      <vt:lpstr>СОВРЕМЕННЫЕ РИСКИ И УГРОЗЫ  БЛАГОПОЛУЧИЮ ДЕТЕЙ</vt:lpstr>
      <vt:lpstr>КЛЮЧЕВЫЕ ПРИНЦИПЫ  ПРОФИЛАКТИКИ</vt:lpstr>
      <vt:lpstr>ПРАКТИЧЕСКИЕ  МЕТОДЫ И ИНСТРУМЕНТЫ</vt:lpstr>
      <vt:lpstr>ПРАКТИЧЕСКИЕ  МЕТОДЫ И ИНСТРУМЕНТЫ</vt:lpstr>
      <vt:lpstr>НАВИГАТОРЫ ПРОФИЛАКТИКИ:  ТРИ ПОКОЛЕНИЯ МЕТОДИЧЕСКОГО  ИНСТРУМЕНТАРИЯ</vt:lpstr>
      <vt:lpstr>Презентация PowerPoint</vt:lpstr>
      <vt:lpstr>РАЗГОВОРЫ О БЕЗОПАСНОСТИ</vt:lpstr>
      <vt:lpstr>Презентация PowerPoint</vt:lpstr>
      <vt:lpstr>Презентация PowerPoint</vt:lpstr>
      <vt:lpstr>Презентация PowerPoint</vt:lpstr>
      <vt:lpstr>ЧТО МЫ ПОЛУЧИМ, РАБОТАЯ СИСТЕМНО?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cp:lastModifiedBy>bobrir@mail.ru</cp:lastModifiedBy>
  <cp:revision>1</cp:revision>
  <dcterms:created xsi:type="dcterms:W3CDTF">2026-04-13T15:15:24Z</dcterms:created>
  <dcterms:modified xsi:type="dcterms:W3CDTF">2026-04-27T19:32:55Z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2026-04-02T00:00:00Z</vt:filetime>
  </property>
  <property fmtid="{D5CDD505-2E9C-101B-9397-08002B2CF9AE}" pid="3" name="Creator">
    <vt:lpwstr>Adobe Illustrator 29.3 (Macintosh)</vt:lpwstr>
  </property>
  <property fmtid="{D5CDD505-2E9C-101B-9397-08002B2CF9AE}" pid="4" name="LastSaved">
    <vt:filetime>2026-04-13T00:00:00Z</vt:filetime>
  </property>
</Properties>
</file>