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22"/>
  </p:notesMasterIdLst>
  <p:sldIdLst>
    <p:sldId id="256" r:id="rId2"/>
    <p:sldId id="257" r:id="rId3"/>
    <p:sldId id="261" r:id="rId4"/>
    <p:sldId id="266" r:id="rId5"/>
    <p:sldId id="263" r:id="rId6"/>
    <p:sldId id="265" r:id="rId7"/>
    <p:sldId id="264" r:id="rId8"/>
    <p:sldId id="274" r:id="rId9"/>
    <p:sldId id="267" r:id="rId10"/>
    <p:sldId id="269" r:id="rId11"/>
    <p:sldId id="270" r:id="rId12"/>
    <p:sldId id="279" r:id="rId13"/>
    <p:sldId id="280" r:id="rId14"/>
    <p:sldId id="282" r:id="rId15"/>
    <p:sldId id="281" r:id="rId16"/>
    <p:sldId id="277" r:id="rId17"/>
    <p:sldId id="275" r:id="rId18"/>
    <p:sldId id="285" r:id="rId19"/>
    <p:sldId id="286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74523-277D-4542-9413-A68FDD41B99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03A8F-8235-436B-8B32-F055FDA85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3A8F-8235-436B-8B32-F055FDA85FE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внимание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6408712" cy="23762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внимания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у младших 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школьников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732240" cy="20608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Васенко Е.А., педагог-психолог 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12 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села Новоалексеевского 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Белореченский район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7234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528590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Путаница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Владелец\Desktop\внимание\4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68687" cy="403244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536428" cy="335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20888"/>
            <a:ext cx="373412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9302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Корректурные пробы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Корректурные пробы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C:\Users\Владелец\Desktop\hello_html_68356d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41177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Кодирование информации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C:\Users\Владелец\Desktop\1489424579_burdon_child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910277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Владелец\Desktop\1066_sacrificio_pasión4-e1442767435459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4788457" cy="31859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Задания, не требующие специальной подготовки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C:\Users\Владелец\Desktop\fit_930_519_false_crop_1500_843_0_78_q90_1317661_2bb5c8cf80db53b8531c2adb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5173338" cy="288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работы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«Повтори действие»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Владелец\Desktop\внимание\20210912_15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36" y="1772816"/>
            <a:ext cx="3456384" cy="4608512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внимание\20210912_142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72816"/>
            <a:ext cx="310134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Владелец\Desktop\внимание\2021-09-11-16-37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1488165" cy="2232248"/>
          </a:xfrm>
          <a:prstGeom prst="rect">
            <a:avLst/>
          </a:prstGeom>
          <a:noFill/>
        </p:spPr>
      </p:pic>
      <p:pic>
        <p:nvPicPr>
          <p:cNvPr id="8198" name="Picture 6" descr="C:\Users\Владелец\Desktop\внимание\2021-09-11-16-35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1836204" cy="2448272"/>
          </a:xfrm>
          <a:prstGeom prst="rect">
            <a:avLst/>
          </a:prstGeom>
          <a:noFill/>
        </p:spPr>
      </p:pic>
      <p:pic>
        <p:nvPicPr>
          <p:cNvPr id="8201" name="Picture 9" descr="C:\Users\Владелец\Desktop\внимание\2021-09-11-16-33-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645024"/>
            <a:ext cx="1819327" cy="2376264"/>
          </a:xfrm>
          <a:prstGeom prst="rect">
            <a:avLst/>
          </a:prstGeom>
          <a:noFill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365104"/>
            <a:ext cx="13669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 descr="C:\Users\Владелец\Desktop\внимание\2021-09-11-16-35-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60648"/>
            <a:ext cx="1831625" cy="24482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153400" cy="4495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</a:t>
            </a: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внимания ребёнка </a:t>
            </a: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забывайте о прогулках на свежем воздухе.</a:t>
            </a: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Побуждайте ребёнка замечать и наблюдать всё, что происходит вокруг.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Окружающие звуки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Владелец\Desktop\geografiya-125046-derevya-na-vet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139952" cy="2756025"/>
          </a:xfrm>
          <a:prstGeom prst="rect">
            <a:avLst/>
          </a:prstGeom>
          <a:noFill/>
        </p:spPr>
      </p:pic>
      <p:pic>
        <p:nvPicPr>
          <p:cNvPr id="4" name="Picture 2" descr="C:\Users\Владелец\Desktop\2e1d16651a099743a751d1e946cef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723725" cy="2952328"/>
          </a:xfrm>
          <a:prstGeom prst="rect">
            <a:avLst/>
          </a:prstGeom>
          <a:noFill/>
        </p:spPr>
      </p:pic>
      <p:pic>
        <p:nvPicPr>
          <p:cNvPr id="5" name="Picture 4" descr="C:\Users\Владелец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21088"/>
            <a:ext cx="3462679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Хлопаем в ладошки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Хлопать в ладоши картинки, стоковые фото Хлопать в ладоши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224470" cy="3168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7091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endParaRPr lang="ru-RU" sz="5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ru-RU" sz="5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способность человека сосредоточиться на определённых объектах и явлениях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внимания младших школьников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153400" cy="4495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Слабость произвольного внимания</a:t>
            </a: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Небольшая устойчивость внимания</a:t>
            </a: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Развито непроизвольное внимание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елец\Desktop\внимание\2021-09-07-22-06-00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3430249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внимания младших школьников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Произвольное внимание требует определённого опыта, умения организовать свою деятельность. Поэтому у детей раньше возникает непроизвольное внимание, и лишь 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позднее, в ходе их развития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формируется произвольное,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преднамеренное.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ладелец\Desktop\внимание\i-pervok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5310421" cy="37627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ребёнок – теперь школ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6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учебной      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деятельности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предъявляет 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высокие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требования к 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уровню развития         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произвольного                    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внимания. 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ребёнок – теперь школьник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развитое внимание очень важно для успешного обучения в начальной школе.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развитии внимания помогает не только классный руководитель на уроках.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со школой многое могут сделать родители дома, повышая возможности своего ребёнка.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внимания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развить внимание, нужно тренироваться. Это значит, в течение ограниченного времени не отвлекаясь, выполнять задания.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произвольного внимания способствуют интересные игры и задачи.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Развивая внимание ребёнка, ориентируйтесь на то, что ему интересно.</a:t>
            </a:r>
          </a:p>
          <a:p>
            <a:pPr algn="just">
              <a:buFont typeface="Wingdings" pitchFamily="2" charset="2"/>
              <a:buChar char="v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Одинаковое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5672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4195665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Владелец\Desktop\внимание\2021-09-07-22-27-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323569" cy="4464496"/>
          </a:xfrm>
          <a:prstGeom prst="rect">
            <a:avLst/>
          </a:prstGeom>
          <a:noFill/>
        </p:spPr>
      </p:pic>
      <p:pic>
        <p:nvPicPr>
          <p:cNvPr id="2051" name="Picture 3" descr="C:\Users\Владелец\Desktop\внимание\2021-09-07-22-28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528392" cy="4716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688</TotalTime>
  <Words>246</Words>
  <Application>Microsoft Office PowerPoint</Application>
  <PresentationFormat>Экран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      Развитие внимания               у младших               школьников</vt:lpstr>
      <vt:lpstr>Внимание</vt:lpstr>
      <vt:lpstr>Возрастные особенности внимания младших школьников</vt:lpstr>
      <vt:lpstr>Возрастные особенности внимания младших школьников</vt:lpstr>
      <vt:lpstr>Ваш ребёнок – теперь школьник</vt:lpstr>
      <vt:lpstr>Ваш ребёнок – теперь школьник</vt:lpstr>
      <vt:lpstr>Развитие внимания</vt:lpstr>
      <vt:lpstr>Одинаковое</vt:lpstr>
      <vt:lpstr>Отличия</vt:lpstr>
      <vt:lpstr>Отличия</vt:lpstr>
      <vt:lpstr>Путаница</vt:lpstr>
      <vt:lpstr>Корректурные пробы</vt:lpstr>
      <vt:lpstr>Корректурные пробы</vt:lpstr>
      <vt:lpstr>Кодирование информации</vt:lpstr>
      <vt:lpstr>Задания, не требующие специальной подготовки</vt:lpstr>
      <vt:lpstr>Из опыта работы  «Повтори действие»</vt:lpstr>
      <vt:lpstr>Слайд 17</vt:lpstr>
      <vt:lpstr>Окружающие звуки</vt:lpstr>
      <vt:lpstr>Хлопаем в ладошки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внимания у младших школьников</dc:title>
  <dc:creator>Владелец</dc:creator>
  <cp:lastModifiedBy>Владелец</cp:lastModifiedBy>
  <cp:revision>70</cp:revision>
  <dcterms:created xsi:type="dcterms:W3CDTF">2021-09-10T09:59:24Z</dcterms:created>
  <dcterms:modified xsi:type="dcterms:W3CDTF">2021-09-15T06:18:26Z</dcterms:modified>
</cp:coreProperties>
</file>