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22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91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07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217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385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41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981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78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33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72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36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52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78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3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47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64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BAF39-B6EE-4C93-87A6-05E63C696981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CAC4BB-F5B2-4490-8CB6-AB25151A6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82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6981" y="2145916"/>
            <a:ext cx="8507385" cy="16463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познавательной деятельности детей с ОВЗ в летний период</a:t>
            </a:r>
            <a:endParaRPr lang="ru-RU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28001" y="568003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 директора по КР </a:t>
            </a:r>
          </a:p>
          <a:p>
            <a:pPr algn="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школы №21 г.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Краснодара</a:t>
            </a:r>
          </a:p>
          <a:p>
            <a:pPr algn="r"/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Шагундокова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Д.М.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6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117"/>
            <a:ext cx="9768993" cy="388077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Лето для детей с ОВЗ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 только период для отдыха и оздоровления, но и время закрепления знаний и навыков, приобретенных в течение учебного года.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Самым продуктивным методом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повторения пройденного материала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полученные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год знания и умения в рамки занимательных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игр, а также организации активной познавательной деятельности при ознакомлении с окружающей действительностью.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Ростовский музей изобразительных искусств приглашает школьников в дневной  лагерь | Новости Волгодонс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688" y="3667617"/>
            <a:ext cx="4639912" cy="316839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6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88" y="138546"/>
            <a:ext cx="8596668" cy="1320800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правила: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86" y="891309"/>
            <a:ext cx="9695103" cy="5814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1.Говорите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спокойно, в нормальном темпе, с интонацией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Говорите, используя ПРАВИЛЬНО построенные фразы, предложения. Ваше предложение должно быть на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1−2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длиннее, чем у ребенка. Если ваш ребенок пока еще изъясняется только однословными предложениями, то ваша фраза должна состоять из 2 слов.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Выдерживайте временную паузу, чтобы у ребенка была возможность говорить и отвечать на вопросы.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Большинство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проводите в игровой форме. Работа с ребенком должна активизировать речевое подражание, формировать элементы связной речи, развивать память и внимание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Заниматься с ребенком дома можно при наличии у него положительного эмоционального настроя.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 должны проходить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и том же месте в одно и то же время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Заниматься необходимо постепенно увеличивая время занятий.</a:t>
            </a:r>
          </a:p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69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9" y="138545"/>
            <a:ext cx="8596668" cy="132080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сенсорного восприятия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939" y="959860"/>
            <a:ext cx="9412547" cy="60874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песком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«Найди игрушку», «Спрячь игрушку», Нарисуй пальчиком (палочкой) на песке, «Забавные ладошки» (Сделать отпечатки ладошек; палочкой дорисовать изображение), «Золотоискатели» (Разбросать камешки по песчаной поверхности, спрятать. Искать "золото", считать, складывать в сито) – развивают тактильное восприятие, закрепляют навыки счета, сравнения по величине, фантазию,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моторику.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«Определи на вкус», «Что так пахнет?», «Что спрятано в мешочке?» (определение наощупь), «Сосчитай предметы в мешочке» (Не глядя) – развивают тактильное восприятие, закрепляют навыки счета, создают сюрпризный момент.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цветом.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Рисование, раскрашивание (Так же, как на образце; так же, как в природе, на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наглядности), игра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«Найди такого же цвета» - закрепляет навыки соотнесения с образцом, знание цветов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оттенков «Найди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Пример. Найди, где стоит красная машина? А березку найдешь? А где зеленая скамеечка? и т.п. – развивает внимание, знание цвета. Начинать надо с простых заданий, и постепенно усложнять описание предметов, которые нужно найти. Пример. Найди маленький зеленый листочек. Найди большую черную птицу…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9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006" y="332509"/>
            <a:ext cx="9750521" cy="13208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математических представлений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044" y="1200007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Цифры». Рисуем на асфальте цифру и просим ребенка положить рядом столько камушков (цветочков, веточек), сколько обозначает цифра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Больше-меньше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Выкладываем перед ребенком три травинки и два камешка. Пусть ответит чего больше – камешков или травинок.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Для этой игры нужны небольшие фигурки животных (например, от киндер-сюрприза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Пример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Зайка, мишка и белочка нашли в саду три «ягодки» (выкладываем перед ребенком три камешка). Хватит ли ягодок, чтобы накормить всех друзей? А если «ягодок» будет две?</a:t>
            </a:r>
          </a:p>
        </p:txBody>
      </p:sp>
    </p:spTree>
    <p:extLst>
      <p:ext uri="{BB962C8B-B14F-4D97-AF65-F5344CB8AC3E}">
        <p14:creationId xmlns:p14="http://schemas.microsoft.com/office/powerpoint/2010/main" val="89195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0436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с окружающим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316" y="1330036"/>
            <a:ext cx="9362594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Находилки-искалки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листе бумаги - изображение различных предметов, которые нужно найти на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улице. Попробуйте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попутешествовать по округе и найти все предметы, которые нарисованы на картинке. Найденные предметы можно отмечать галочкой в специальном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«окошке».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мячом.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«Съедобное – несъедобное», «Живое – неживое», «Я знаю 5 (можно начать с двух) названий (имен) …», «Наоборот» (на слова с противоположным значением: высокий – низкий, легкий – тяжелый) - помогают отрабатывать ритм, скорость реакции, умение думать и говорить одновременно, увеличивают словарный запас ребенка.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73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116" y="19324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«Расскажи о предмете: какой он»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(назови как можно больше прилагательных): яблоко какое? – зеленое, большое, твердое, сочное,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душистое.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он может делать?»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(назови как можно больше глаголов): цветок что делает? - растет, цветет, распускается, вянет и т.д.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«Бывает — не бывает»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 мячом, по принципу «Съедобное-несъедобное»). 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Ситуации: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поезд летит по небу; кошка хочет есть; почтальон принес письмо; яблоко соленое; дом пошел гулять; туфли стеклянные и т.д. Эти упражнения помогут развить словарь и слуховую память.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«Отгадай и найди».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Опишите ребенку предмет, который находится на детской площадке, не называйте его. 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«Найди то, что я загадала! Это находится на этой детской площадке, оно сделано из деревянных досок, на нем любят сидеть люди» (скамейка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4782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мелкой моторики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679" y="144015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Выкладывать рисунки (из камней, шишек, палочек, песка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с сухим и мокрым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песком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с мячами и мячиками (бросать, ловить, бить в цель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мозаики, конструкторы,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пазлы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Перебирать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крупы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бусы, играть в шнуровки (развязывать и завязывать узелки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Лепить из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пластилина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330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9" y="175491"/>
            <a:ext cx="8596668" cy="13208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должны помнить: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807" y="1061460"/>
            <a:ext cx="9528848" cy="3880773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1.Не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принуждайте ребенка заниматься, заинтересуйте его. Интерес ребенка-залог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успеха.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Занятия должны проходить в виде игры, к следующему упражнению переходить, лишь усвоив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предыдущее.</a:t>
            </a:r>
          </a:p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 ругайте ребенка за ошибки. Критика способна разрушить интерес ребенка. Помогайте ребенку исправлять ошибки, делайте все весело, вместе, без принуждений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порицания.</a:t>
            </a:r>
          </a:p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Поощряйте речевую активность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</a:p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 показывайте, что ожидали от него большего, если он что-то не смог. Главное, запастись терпением и не превращать веселые игры в скучные занятия с множеством требований. Если Ваш ребенок заинтересован и делает попытки, то Вы на правильном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пути.</a:t>
            </a:r>
          </a:p>
          <a:p>
            <a:pPr indent="0" algn="just">
              <a:lnSpc>
                <a:spcPct val="107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Помните, что у Вас замечательный ребенок и вместе Вы способны на многое!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69282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527</Words>
  <Application>Microsoft Office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Развитие познавательной деятельности детей с ОВЗ в летний период</vt:lpstr>
      <vt:lpstr>Презентация PowerPoint</vt:lpstr>
      <vt:lpstr>Основные правила:</vt:lpstr>
      <vt:lpstr>Развитие сенсорного восприятия</vt:lpstr>
      <vt:lpstr>Развитие математических представлений</vt:lpstr>
      <vt:lpstr>Ознакомление с окружающим</vt:lpstr>
      <vt:lpstr>Презентация PowerPoint</vt:lpstr>
      <vt:lpstr>Развитие мелкой моторики</vt:lpstr>
      <vt:lpstr>Родители должны помнить: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познавательной деятельности детей с ОВЗ в летний период</dc:title>
  <dc:creator>Школа 21</dc:creator>
  <cp:lastModifiedBy>Школа 21</cp:lastModifiedBy>
  <cp:revision>8</cp:revision>
  <dcterms:created xsi:type="dcterms:W3CDTF">2021-05-12T10:24:24Z</dcterms:created>
  <dcterms:modified xsi:type="dcterms:W3CDTF">2021-05-12T11:53:32Z</dcterms:modified>
</cp:coreProperties>
</file>