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5" r:id="rId10"/>
    <p:sldId id="264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да" initials="Л" lastIdx="1" clrIdx="0">
    <p:extLst>
      <p:ext uri="{19B8F6BF-5375-455C-9EA6-DF929625EA0E}">
        <p15:presenceInfo xmlns:p15="http://schemas.microsoft.com/office/powerpoint/2012/main" userId="Люд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6" autoAdjust="0"/>
    <p:restoredTop sz="94291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3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A3D17E-18BC-4DF4-A87B-744C3042290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138D8-6F95-4E8E-AF74-FCB6A8140F47}">
      <dgm:prSet phldrT="[Текст]"/>
      <dgm:spPr/>
      <dgm:t>
        <a:bodyPr/>
        <a:lstStyle/>
        <a:p>
          <a:r>
            <a:rPr lang="ru-RU" dirty="0"/>
            <a:t>40% детей с РАС имеют неврологическую патологию </a:t>
          </a:r>
        </a:p>
      </dgm:t>
    </dgm:pt>
    <dgm:pt modelId="{07FFC142-5153-4FC9-8FCF-356748889894}" type="parTrans" cxnId="{3ADA1380-3F82-4C8B-B9CF-E22A8D0478CD}">
      <dgm:prSet/>
      <dgm:spPr/>
      <dgm:t>
        <a:bodyPr/>
        <a:lstStyle/>
        <a:p>
          <a:endParaRPr lang="ru-RU"/>
        </a:p>
      </dgm:t>
    </dgm:pt>
    <dgm:pt modelId="{30CD8A03-1960-4760-9ED4-80E931C9BC62}" type="sibTrans" cxnId="{3ADA1380-3F82-4C8B-B9CF-E22A8D0478CD}">
      <dgm:prSet/>
      <dgm:spPr/>
      <dgm:t>
        <a:bodyPr/>
        <a:lstStyle/>
        <a:p>
          <a:endParaRPr lang="ru-RU"/>
        </a:p>
      </dgm:t>
    </dgm:pt>
    <dgm:pt modelId="{67AD3543-1B11-4FDC-A64E-65C665D255DC}">
      <dgm:prSet phldrT="[Текст]"/>
      <dgm:spPr/>
      <dgm:t>
        <a:bodyPr/>
        <a:lstStyle/>
        <a:p>
          <a:r>
            <a:rPr lang="ru-RU" dirty="0"/>
            <a:t>Гиперактивность</a:t>
          </a:r>
        </a:p>
      </dgm:t>
    </dgm:pt>
    <dgm:pt modelId="{733678C9-1FCD-43E4-8A1A-4CED9A2B688E}" type="parTrans" cxnId="{1C5740A3-C003-48F8-B4ED-B8152805F2D5}">
      <dgm:prSet/>
      <dgm:spPr/>
      <dgm:t>
        <a:bodyPr/>
        <a:lstStyle/>
        <a:p>
          <a:endParaRPr lang="ru-RU"/>
        </a:p>
      </dgm:t>
    </dgm:pt>
    <dgm:pt modelId="{235CFFC4-4EA7-4337-B1F0-2E8D00A1DB27}" type="sibTrans" cxnId="{1C5740A3-C003-48F8-B4ED-B8152805F2D5}">
      <dgm:prSet/>
      <dgm:spPr/>
      <dgm:t>
        <a:bodyPr/>
        <a:lstStyle/>
        <a:p>
          <a:endParaRPr lang="ru-RU"/>
        </a:p>
      </dgm:t>
    </dgm:pt>
    <dgm:pt modelId="{58903ED6-415B-41C9-A5F0-ACCB325DA001}">
      <dgm:prSet/>
      <dgm:spPr/>
      <dgm:t>
        <a:bodyPr/>
        <a:lstStyle/>
        <a:p>
          <a:r>
            <a:rPr lang="ru-RU" dirty="0"/>
            <a:t>Избирательность в еде</a:t>
          </a:r>
        </a:p>
      </dgm:t>
    </dgm:pt>
    <dgm:pt modelId="{3AF5AE80-2BC8-4464-88F6-D13DF0E32D4E}" type="parTrans" cxnId="{38B9A392-E44D-45F0-A864-38FB8E0BC817}">
      <dgm:prSet/>
      <dgm:spPr/>
      <dgm:t>
        <a:bodyPr/>
        <a:lstStyle/>
        <a:p>
          <a:endParaRPr lang="ru-RU"/>
        </a:p>
      </dgm:t>
    </dgm:pt>
    <dgm:pt modelId="{FF2486D2-7490-44DD-A1FA-7604ACE81A4D}" type="sibTrans" cxnId="{38B9A392-E44D-45F0-A864-38FB8E0BC817}">
      <dgm:prSet/>
      <dgm:spPr/>
      <dgm:t>
        <a:bodyPr/>
        <a:lstStyle/>
        <a:p>
          <a:endParaRPr lang="ru-RU"/>
        </a:p>
      </dgm:t>
    </dgm:pt>
    <dgm:pt modelId="{3BD3E44B-F48A-48A2-870B-0E2FD4F887B9}">
      <dgm:prSet/>
      <dgm:spPr/>
      <dgm:t>
        <a:bodyPr/>
        <a:lstStyle/>
        <a:p>
          <a:r>
            <a:rPr lang="ru-RU" dirty="0"/>
            <a:t>Нарушение поведения</a:t>
          </a:r>
        </a:p>
      </dgm:t>
    </dgm:pt>
    <dgm:pt modelId="{DA944C19-38B2-41F0-A13E-FC13E6F8B1FC}" type="parTrans" cxnId="{CBC5E49C-BC5B-4B44-94DD-172F797412A5}">
      <dgm:prSet/>
      <dgm:spPr/>
      <dgm:t>
        <a:bodyPr/>
        <a:lstStyle/>
        <a:p>
          <a:endParaRPr lang="ru-RU"/>
        </a:p>
      </dgm:t>
    </dgm:pt>
    <dgm:pt modelId="{46F8DB3D-22C1-45E9-8094-87BE53760D3A}" type="sibTrans" cxnId="{CBC5E49C-BC5B-4B44-94DD-172F797412A5}">
      <dgm:prSet/>
      <dgm:spPr/>
      <dgm:t>
        <a:bodyPr/>
        <a:lstStyle/>
        <a:p>
          <a:endParaRPr lang="ru-RU"/>
        </a:p>
      </dgm:t>
    </dgm:pt>
    <dgm:pt modelId="{006CB13B-526E-45C5-92C4-A91F8F19D66C}">
      <dgm:prSet/>
      <dgm:spPr/>
      <dgm:t>
        <a:bodyPr/>
        <a:lstStyle/>
        <a:p>
          <a:r>
            <a:rPr lang="ru-RU" dirty="0"/>
            <a:t>Задержка речевого развития</a:t>
          </a:r>
        </a:p>
      </dgm:t>
    </dgm:pt>
    <dgm:pt modelId="{ED2CF257-5ADE-4C0C-8D0E-F8472098AE40}" type="parTrans" cxnId="{80B4E91E-6D29-4233-9211-C2A22C99D7E6}">
      <dgm:prSet/>
      <dgm:spPr/>
      <dgm:t>
        <a:bodyPr/>
        <a:lstStyle/>
        <a:p>
          <a:endParaRPr lang="ru-RU"/>
        </a:p>
      </dgm:t>
    </dgm:pt>
    <dgm:pt modelId="{AA6DC19A-5EDD-446E-9436-679950C485CF}" type="sibTrans" cxnId="{80B4E91E-6D29-4233-9211-C2A22C99D7E6}">
      <dgm:prSet/>
      <dgm:spPr/>
      <dgm:t>
        <a:bodyPr/>
        <a:lstStyle/>
        <a:p>
          <a:endParaRPr lang="ru-RU"/>
        </a:p>
      </dgm:t>
    </dgm:pt>
    <dgm:pt modelId="{E3C15D4D-83ED-4655-BBB8-81E4949A1A07}">
      <dgm:prSet/>
      <dgm:spPr/>
      <dgm:t>
        <a:bodyPr/>
        <a:lstStyle/>
        <a:p>
          <a:r>
            <a:rPr lang="ru-RU" dirty="0"/>
            <a:t>Координаторные нарушения</a:t>
          </a:r>
        </a:p>
      </dgm:t>
    </dgm:pt>
    <dgm:pt modelId="{CAF109B8-49AD-4C46-A71A-6CF85297AFD5}" type="parTrans" cxnId="{0A47740C-579F-4168-98F8-5C823EDA3993}">
      <dgm:prSet/>
      <dgm:spPr/>
      <dgm:t>
        <a:bodyPr/>
        <a:lstStyle/>
        <a:p>
          <a:endParaRPr lang="ru-RU"/>
        </a:p>
      </dgm:t>
    </dgm:pt>
    <dgm:pt modelId="{A2F17CEE-58C5-46F8-A3C6-1EE24A977583}" type="sibTrans" cxnId="{0A47740C-579F-4168-98F8-5C823EDA3993}">
      <dgm:prSet/>
      <dgm:spPr/>
      <dgm:t>
        <a:bodyPr/>
        <a:lstStyle/>
        <a:p>
          <a:endParaRPr lang="ru-RU"/>
        </a:p>
      </dgm:t>
    </dgm:pt>
    <dgm:pt modelId="{850B2E39-45DF-4F01-9E5C-3F00C2A76AAC}">
      <dgm:prSet/>
      <dgm:spPr/>
      <dgm:t>
        <a:bodyPr/>
        <a:lstStyle/>
        <a:p>
          <a:r>
            <a:rPr lang="ru-RU" dirty="0"/>
            <a:t>Стереотипии</a:t>
          </a:r>
        </a:p>
      </dgm:t>
    </dgm:pt>
    <dgm:pt modelId="{2C68585F-8E5A-4A8C-8917-2623CC76A425}" type="parTrans" cxnId="{6B6E191A-1E02-4CDE-B7F7-97A7CF959D13}">
      <dgm:prSet/>
      <dgm:spPr/>
      <dgm:t>
        <a:bodyPr/>
        <a:lstStyle/>
        <a:p>
          <a:endParaRPr lang="ru-RU"/>
        </a:p>
      </dgm:t>
    </dgm:pt>
    <dgm:pt modelId="{1527D73F-D655-4C92-9FA2-3455F934A9B7}" type="sibTrans" cxnId="{6B6E191A-1E02-4CDE-B7F7-97A7CF959D13}">
      <dgm:prSet/>
      <dgm:spPr/>
      <dgm:t>
        <a:bodyPr/>
        <a:lstStyle/>
        <a:p>
          <a:endParaRPr lang="ru-RU"/>
        </a:p>
      </dgm:t>
    </dgm:pt>
    <dgm:pt modelId="{35FC0E9E-959D-485E-9237-5338F5C07008}" type="pres">
      <dgm:prSet presAssocID="{51A3D17E-18BC-4DF4-A87B-744C3042290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B3C892F-6329-4CA2-974C-D069F124154C}" type="pres">
      <dgm:prSet presAssocID="{40D138D8-6F95-4E8E-AF74-FCB6A8140F47}" presName="root1" presStyleCnt="0"/>
      <dgm:spPr/>
    </dgm:pt>
    <dgm:pt modelId="{59AEDC3E-D375-49F8-BCD7-35F58CE588E7}" type="pres">
      <dgm:prSet presAssocID="{40D138D8-6F95-4E8E-AF74-FCB6A8140F47}" presName="LevelOneTextNode" presStyleLbl="node0" presStyleIdx="0" presStyleCnt="1" custScaleX="171906" custScaleY="122098">
        <dgm:presLayoutVars>
          <dgm:chPref val="3"/>
        </dgm:presLayoutVars>
      </dgm:prSet>
      <dgm:spPr/>
    </dgm:pt>
    <dgm:pt modelId="{B5A5CDB2-EF78-43E5-AFD3-07746AB2A52E}" type="pres">
      <dgm:prSet presAssocID="{40D138D8-6F95-4E8E-AF74-FCB6A8140F47}" presName="level2hierChild" presStyleCnt="0"/>
      <dgm:spPr/>
    </dgm:pt>
    <dgm:pt modelId="{A4A777FA-1CFE-438C-9987-E4EDBE4FFD45}" type="pres">
      <dgm:prSet presAssocID="{733678C9-1FCD-43E4-8A1A-4CED9A2B688E}" presName="conn2-1" presStyleLbl="parChTrans1D2" presStyleIdx="0" presStyleCnt="6"/>
      <dgm:spPr/>
    </dgm:pt>
    <dgm:pt modelId="{D52EBE1B-8568-4C9C-9BFB-818E6B094EA4}" type="pres">
      <dgm:prSet presAssocID="{733678C9-1FCD-43E4-8A1A-4CED9A2B688E}" presName="connTx" presStyleLbl="parChTrans1D2" presStyleIdx="0" presStyleCnt="6"/>
      <dgm:spPr/>
    </dgm:pt>
    <dgm:pt modelId="{BD2EC0EB-1771-4979-974F-EEEEF3605953}" type="pres">
      <dgm:prSet presAssocID="{67AD3543-1B11-4FDC-A64E-65C665D255DC}" presName="root2" presStyleCnt="0"/>
      <dgm:spPr/>
    </dgm:pt>
    <dgm:pt modelId="{D7F7B5A9-2AFB-4C87-859C-60C298598D55}" type="pres">
      <dgm:prSet presAssocID="{67AD3543-1B11-4FDC-A64E-65C665D255DC}" presName="LevelTwoTextNode" presStyleLbl="node2" presStyleIdx="0" presStyleCnt="6">
        <dgm:presLayoutVars>
          <dgm:chPref val="3"/>
        </dgm:presLayoutVars>
      </dgm:prSet>
      <dgm:spPr/>
    </dgm:pt>
    <dgm:pt modelId="{13D9D1E6-85BC-43C6-B010-9D6D26EE74DA}" type="pres">
      <dgm:prSet presAssocID="{67AD3543-1B11-4FDC-A64E-65C665D255DC}" presName="level3hierChild" presStyleCnt="0"/>
      <dgm:spPr/>
    </dgm:pt>
    <dgm:pt modelId="{6B03BC5F-A034-4595-A303-63FC14C160BC}" type="pres">
      <dgm:prSet presAssocID="{3AF5AE80-2BC8-4464-88F6-D13DF0E32D4E}" presName="conn2-1" presStyleLbl="parChTrans1D2" presStyleIdx="1" presStyleCnt="6"/>
      <dgm:spPr/>
    </dgm:pt>
    <dgm:pt modelId="{B2FD4A3B-7B3A-4157-9928-83484AFF790D}" type="pres">
      <dgm:prSet presAssocID="{3AF5AE80-2BC8-4464-88F6-D13DF0E32D4E}" presName="connTx" presStyleLbl="parChTrans1D2" presStyleIdx="1" presStyleCnt="6"/>
      <dgm:spPr/>
    </dgm:pt>
    <dgm:pt modelId="{241A04A1-64E2-4636-8BED-B51AE65340C5}" type="pres">
      <dgm:prSet presAssocID="{58903ED6-415B-41C9-A5F0-ACCB325DA001}" presName="root2" presStyleCnt="0"/>
      <dgm:spPr/>
    </dgm:pt>
    <dgm:pt modelId="{593C5808-A727-43EC-A46C-4F166CE10239}" type="pres">
      <dgm:prSet presAssocID="{58903ED6-415B-41C9-A5F0-ACCB325DA001}" presName="LevelTwoTextNode" presStyleLbl="node2" presStyleIdx="1" presStyleCnt="6">
        <dgm:presLayoutVars>
          <dgm:chPref val="3"/>
        </dgm:presLayoutVars>
      </dgm:prSet>
      <dgm:spPr/>
    </dgm:pt>
    <dgm:pt modelId="{B2F66023-AEDA-482B-B1B7-74A616D6EDB4}" type="pres">
      <dgm:prSet presAssocID="{58903ED6-415B-41C9-A5F0-ACCB325DA001}" presName="level3hierChild" presStyleCnt="0"/>
      <dgm:spPr/>
    </dgm:pt>
    <dgm:pt modelId="{03261B2B-9E7D-48BF-A2BF-C6520F1C0A84}" type="pres">
      <dgm:prSet presAssocID="{DA944C19-38B2-41F0-A13E-FC13E6F8B1FC}" presName="conn2-1" presStyleLbl="parChTrans1D2" presStyleIdx="2" presStyleCnt="6"/>
      <dgm:spPr/>
    </dgm:pt>
    <dgm:pt modelId="{00DB2FCF-EA1B-40B0-AA07-0043FC085599}" type="pres">
      <dgm:prSet presAssocID="{DA944C19-38B2-41F0-A13E-FC13E6F8B1FC}" presName="connTx" presStyleLbl="parChTrans1D2" presStyleIdx="2" presStyleCnt="6"/>
      <dgm:spPr/>
    </dgm:pt>
    <dgm:pt modelId="{1F3EF22A-4127-49EE-8232-D2E4F688A974}" type="pres">
      <dgm:prSet presAssocID="{3BD3E44B-F48A-48A2-870B-0E2FD4F887B9}" presName="root2" presStyleCnt="0"/>
      <dgm:spPr/>
    </dgm:pt>
    <dgm:pt modelId="{12CC1D3B-657A-420B-A96F-687B2BAE3623}" type="pres">
      <dgm:prSet presAssocID="{3BD3E44B-F48A-48A2-870B-0E2FD4F887B9}" presName="LevelTwoTextNode" presStyleLbl="node2" presStyleIdx="2" presStyleCnt="6">
        <dgm:presLayoutVars>
          <dgm:chPref val="3"/>
        </dgm:presLayoutVars>
      </dgm:prSet>
      <dgm:spPr/>
    </dgm:pt>
    <dgm:pt modelId="{0F43A956-7110-418B-9452-1D353B614EED}" type="pres">
      <dgm:prSet presAssocID="{3BD3E44B-F48A-48A2-870B-0E2FD4F887B9}" presName="level3hierChild" presStyleCnt="0"/>
      <dgm:spPr/>
    </dgm:pt>
    <dgm:pt modelId="{8B40F2CB-B5A9-4DE4-8CDC-45E3D11D19A4}" type="pres">
      <dgm:prSet presAssocID="{ED2CF257-5ADE-4C0C-8D0E-F8472098AE40}" presName="conn2-1" presStyleLbl="parChTrans1D2" presStyleIdx="3" presStyleCnt="6"/>
      <dgm:spPr/>
    </dgm:pt>
    <dgm:pt modelId="{4D2A3E0D-7C55-464D-B349-508FE3A55CAF}" type="pres">
      <dgm:prSet presAssocID="{ED2CF257-5ADE-4C0C-8D0E-F8472098AE40}" presName="connTx" presStyleLbl="parChTrans1D2" presStyleIdx="3" presStyleCnt="6"/>
      <dgm:spPr/>
    </dgm:pt>
    <dgm:pt modelId="{370255E2-6890-4FA2-9ACB-684BD289F0B5}" type="pres">
      <dgm:prSet presAssocID="{006CB13B-526E-45C5-92C4-A91F8F19D66C}" presName="root2" presStyleCnt="0"/>
      <dgm:spPr/>
    </dgm:pt>
    <dgm:pt modelId="{C400086B-E35E-443F-B67D-77390BFFE3F0}" type="pres">
      <dgm:prSet presAssocID="{006CB13B-526E-45C5-92C4-A91F8F19D66C}" presName="LevelTwoTextNode" presStyleLbl="node2" presStyleIdx="3" presStyleCnt="6">
        <dgm:presLayoutVars>
          <dgm:chPref val="3"/>
        </dgm:presLayoutVars>
      </dgm:prSet>
      <dgm:spPr/>
    </dgm:pt>
    <dgm:pt modelId="{7AC77581-39A9-43A2-A72F-8A82BDA191CE}" type="pres">
      <dgm:prSet presAssocID="{006CB13B-526E-45C5-92C4-A91F8F19D66C}" presName="level3hierChild" presStyleCnt="0"/>
      <dgm:spPr/>
    </dgm:pt>
    <dgm:pt modelId="{F6B354AF-BBC1-44D9-B694-63676BE49787}" type="pres">
      <dgm:prSet presAssocID="{CAF109B8-49AD-4C46-A71A-6CF85297AFD5}" presName="conn2-1" presStyleLbl="parChTrans1D2" presStyleIdx="4" presStyleCnt="6"/>
      <dgm:spPr/>
    </dgm:pt>
    <dgm:pt modelId="{7B1A00CC-7858-41FD-9A82-5BE2469C210A}" type="pres">
      <dgm:prSet presAssocID="{CAF109B8-49AD-4C46-A71A-6CF85297AFD5}" presName="connTx" presStyleLbl="parChTrans1D2" presStyleIdx="4" presStyleCnt="6"/>
      <dgm:spPr/>
    </dgm:pt>
    <dgm:pt modelId="{C451A6BC-7C88-4C70-A0F0-BAB3A56204D5}" type="pres">
      <dgm:prSet presAssocID="{E3C15D4D-83ED-4655-BBB8-81E4949A1A07}" presName="root2" presStyleCnt="0"/>
      <dgm:spPr/>
    </dgm:pt>
    <dgm:pt modelId="{17700E98-ACD2-4A7F-B704-BAA39F0A4FD5}" type="pres">
      <dgm:prSet presAssocID="{E3C15D4D-83ED-4655-BBB8-81E4949A1A07}" presName="LevelTwoTextNode" presStyleLbl="node2" presStyleIdx="4" presStyleCnt="6">
        <dgm:presLayoutVars>
          <dgm:chPref val="3"/>
        </dgm:presLayoutVars>
      </dgm:prSet>
      <dgm:spPr/>
    </dgm:pt>
    <dgm:pt modelId="{906CC578-3155-4783-AA13-F7F2AFF2D7BF}" type="pres">
      <dgm:prSet presAssocID="{E3C15D4D-83ED-4655-BBB8-81E4949A1A07}" presName="level3hierChild" presStyleCnt="0"/>
      <dgm:spPr/>
    </dgm:pt>
    <dgm:pt modelId="{116BB80F-6A2A-4E94-AD69-CB50A792EF64}" type="pres">
      <dgm:prSet presAssocID="{2C68585F-8E5A-4A8C-8917-2623CC76A425}" presName="conn2-1" presStyleLbl="parChTrans1D2" presStyleIdx="5" presStyleCnt="6"/>
      <dgm:spPr/>
    </dgm:pt>
    <dgm:pt modelId="{85950AB8-36DB-413F-981F-69531171B585}" type="pres">
      <dgm:prSet presAssocID="{2C68585F-8E5A-4A8C-8917-2623CC76A425}" presName="connTx" presStyleLbl="parChTrans1D2" presStyleIdx="5" presStyleCnt="6"/>
      <dgm:spPr/>
    </dgm:pt>
    <dgm:pt modelId="{9DD57EFD-CC7A-449A-AF02-EFF9219FD5A8}" type="pres">
      <dgm:prSet presAssocID="{850B2E39-45DF-4F01-9E5C-3F00C2A76AAC}" presName="root2" presStyleCnt="0"/>
      <dgm:spPr/>
    </dgm:pt>
    <dgm:pt modelId="{6A1F6409-C973-4A1B-BF00-EE89F6AC26CC}" type="pres">
      <dgm:prSet presAssocID="{850B2E39-45DF-4F01-9E5C-3F00C2A76AAC}" presName="LevelTwoTextNode" presStyleLbl="node2" presStyleIdx="5" presStyleCnt="6">
        <dgm:presLayoutVars>
          <dgm:chPref val="3"/>
        </dgm:presLayoutVars>
      </dgm:prSet>
      <dgm:spPr/>
    </dgm:pt>
    <dgm:pt modelId="{BD90117D-6360-4F71-9ED9-3F66680F9F82}" type="pres">
      <dgm:prSet presAssocID="{850B2E39-45DF-4F01-9E5C-3F00C2A76AAC}" presName="level3hierChild" presStyleCnt="0"/>
      <dgm:spPr/>
    </dgm:pt>
  </dgm:ptLst>
  <dgm:cxnLst>
    <dgm:cxn modelId="{0A47740C-579F-4168-98F8-5C823EDA3993}" srcId="{40D138D8-6F95-4E8E-AF74-FCB6A8140F47}" destId="{E3C15D4D-83ED-4655-BBB8-81E4949A1A07}" srcOrd="4" destOrd="0" parTransId="{CAF109B8-49AD-4C46-A71A-6CF85297AFD5}" sibTransId="{A2F17CEE-58C5-46F8-A3C6-1EE24A977583}"/>
    <dgm:cxn modelId="{6B6E191A-1E02-4CDE-B7F7-97A7CF959D13}" srcId="{40D138D8-6F95-4E8E-AF74-FCB6A8140F47}" destId="{850B2E39-45DF-4F01-9E5C-3F00C2A76AAC}" srcOrd="5" destOrd="0" parTransId="{2C68585F-8E5A-4A8C-8917-2623CC76A425}" sibTransId="{1527D73F-D655-4C92-9FA2-3455F934A9B7}"/>
    <dgm:cxn modelId="{A934C51E-EA5E-4300-AA5A-6A6BFC18B3DA}" type="presOf" srcId="{3AF5AE80-2BC8-4464-88F6-D13DF0E32D4E}" destId="{B2FD4A3B-7B3A-4157-9928-83484AFF790D}" srcOrd="1" destOrd="0" presId="urn:microsoft.com/office/officeart/2008/layout/HorizontalMultiLevelHierarchy"/>
    <dgm:cxn modelId="{80B4E91E-6D29-4233-9211-C2A22C99D7E6}" srcId="{40D138D8-6F95-4E8E-AF74-FCB6A8140F47}" destId="{006CB13B-526E-45C5-92C4-A91F8F19D66C}" srcOrd="3" destOrd="0" parTransId="{ED2CF257-5ADE-4C0C-8D0E-F8472098AE40}" sibTransId="{AA6DC19A-5EDD-446E-9436-679950C485CF}"/>
    <dgm:cxn modelId="{65F39723-861C-4579-82CA-E7A8B381A08A}" type="presOf" srcId="{67AD3543-1B11-4FDC-A64E-65C665D255DC}" destId="{D7F7B5A9-2AFB-4C87-859C-60C298598D55}" srcOrd="0" destOrd="0" presId="urn:microsoft.com/office/officeart/2008/layout/HorizontalMultiLevelHierarchy"/>
    <dgm:cxn modelId="{FAF01262-9796-4233-8BC4-208D64D5AA20}" type="presOf" srcId="{ED2CF257-5ADE-4C0C-8D0E-F8472098AE40}" destId="{4D2A3E0D-7C55-464D-B349-508FE3A55CAF}" srcOrd="1" destOrd="0" presId="urn:microsoft.com/office/officeart/2008/layout/HorizontalMultiLevelHierarchy"/>
    <dgm:cxn modelId="{E42F5364-50AA-4602-999A-AAFB989E9497}" type="presOf" srcId="{E3C15D4D-83ED-4655-BBB8-81E4949A1A07}" destId="{17700E98-ACD2-4A7F-B704-BAA39F0A4FD5}" srcOrd="0" destOrd="0" presId="urn:microsoft.com/office/officeart/2008/layout/HorizontalMultiLevelHierarchy"/>
    <dgm:cxn modelId="{5961A264-A33D-47A6-B173-61C6BC77B1BB}" type="presOf" srcId="{2C68585F-8E5A-4A8C-8917-2623CC76A425}" destId="{85950AB8-36DB-413F-981F-69531171B585}" srcOrd="1" destOrd="0" presId="urn:microsoft.com/office/officeart/2008/layout/HorizontalMultiLevelHierarchy"/>
    <dgm:cxn modelId="{8834C566-6482-42E9-AAF4-4B7160BF7968}" type="presOf" srcId="{DA944C19-38B2-41F0-A13E-FC13E6F8B1FC}" destId="{03261B2B-9E7D-48BF-A2BF-C6520F1C0A84}" srcOrd="0" destOrd="0" presId="urn:microsoft.com/office/officeart/2008/layout/HorizontalMultiLevelHierarchy"/>
    <dgm:cxn modelId="{960BF94C-C69A-472C-937F-E142F0B4F040}" type="presOf" srcId="{CAF109B8-49AD-4C46-A71A-6CF85297AFD5}" destId="{F6B354AF-BBC1-44D9-B694-63676BE49787}" srcOrd="0" destOrd="0" presId="urn:microsoft.com/office/officeart/2008/layout/HorizontalMultiLevelHierarchy"/>
    <dgm:cxn modelId="{4CCC856E-BC84-4BB1-A28D-6BA4423137AD}" type="presOf" srcId="{2C68585F-8E5A-4A8C-8917-2623CC76A425}" destId="{116BB80F-6A2A-4E94-AD69-CB50A792EF64}" srcOrd="0" destOrd="0" presId="urn:microsoft.com/office/officeart/2008/layout/HorizontalMultiLevelHierarchy"/>
    <dgm:cxn modelId="{EC07967F-878F-4A61-A620-97C02CF7D0F5}" type="presOf" srcId="{51A3D17E-18BC-4DF4-A87B-744C3042290A}" destId="{35FC0E9E-959D-485E-9237-5338F5C07008}" srcOrd="0" destOrd="0" presId="urn:microsoft.com/office/officeart/2008/layout/HorizontalMultiLevelHierarchy"/>
    <dgm:cxn modelId="{3ADA1380-3F82-4C8B-B9CF-E22A8D0478CD}" srcId="{51A3D17E-18BC-4DF4-A87B-744C3042290A}" destId="{40D138D8-6F95-4E8E-AF74-FCB6A8140F47}" srcOrd="0" destOrd="0" parTransId="{07FFC142-5153-4FC9-8FCF-356748889894}" sibTransId="{30CD8A03-1960-4760-9ED4-80E931C9BC62}"/>
    <dgm:cxn modelId="{26BA6C80-0A10-4DAE-BCCD-40BE1073B4F0}" type="presOf" srcId="{733678C9-1FCD-43E4-8A1A-4CED9A2B688E}" destId="{D52EBE1B-8568-4C9C-9BFB-818E6B094EA4}" srcOrd="1" destOrd="0" presId="urn:microsoft.com/office/officeart/2008/layout/HorizontalMultiLevelHierarchy"/>
    <dgm:cxn modelId="{38B9A392-E44D-45F0-A864-38FB8E0BC817}" srcId="{40D138D8-6F95-4E8E-AF74-FCB6A8140F47}" destId="{58903ED6-415B-41C9-A5F0-ACCB325DA001}" srcOrd="1" destOrd="0" parTransId="{3AF5AE80-2BC8-4464-88F6-D13DF0E32D4E}" sibTransId="{FF2486D2-7490-44DD-A1FA-7604ACE81A4D}"/>
    <dgm:cxn modelId="{CBC5E49C-BC5B-4B44-94DD-172F797412A5}" srcId="{40D138D8-6F95-4E8E-AF74-FCB6A8140F47}" destId="{3BD3E44B-F48A-48A2-870B-0E2FD4F887B9}" srcOrd="2" destOrd="0" parTransId="{DA944C19-38B2-41F0-A13E-FC13E6F8B1FC}" sibTransId="{46F8DB3D-22C1-45E9-8094-87BE53760D3A}"/>
    <dgm:cxn modelId="{1C5740A3-C003-48F8-B4ED-B8152805F2D5}" srcId="{40D138D8-6F95-4E8E-AF74-FCB6A8140F47}" destId="{67AD3543-1B11-4FDC-A64E-65C665D255DC}" srcOrd="0" destOrd="0" parTransId="{733678C9-1FCD-43E4-8A1A-4CED9A2B688E}" sibTransId="{235CFFC4-4EA7-4337-B1F0-2E8D00A1DB27}"/>
    <dgm:cxn modelId="{FD8A90A3-C2B1-40E0-946D-FCE6F2BA3F70}" type="presOf" srcId="{ED2CF257-5ADE-4C0C-8D0E-F8472098AE40}" destId="{8B40F2CB-B5A9-4DE4-8CDC-45E3D11D19A4}" srcOrd="0" destOrd="0" presId="urn:microsoft.com/office/officeart/2008/layout/HorizontalMultiLevelHierarchy"/>
    <dgm:cxn modelId="{431796A7-D3E5-40FF-854F-75B503903744}" type="presOf" srcId="{3BD3E44B-F48A-48A2-870B-0E2FD4F887B9}" destId="{12CC1D3B-657A-420B-A96F-687B2BAE3623}" srcOrd="0" destOrd="0" presId="urn:microsoft.com/office/officeart/2008/layout/HorizontalMultiLevelHierarchy"/>
    <dgm:cxn modelId="{7796C1AE-351E-4554-A47A-0AB707663BAB}" type="presOf" srcId="{58903ED6-415B-41C9-A5F0-ACCB325DA001}" destId="{593C5808-A727-43EC-A46C-4F166CE10239}" srcOrd="0" destOrd="0" presId="urn:microsoft.com/office/officeart/2008/layout/HorizontalMultiLevelHierarchy"/>
    <dgm:cxn modelId="{0505E1B1-E23B-4253-B779-3FB315E82F86}" type="presOf" srcId="{DA944C19-38B2-41F0-A13E-FC13E6F8B1FC}" destId="{00DB2FCF-EA1B-40B0-AA07-0043FC085599}" srcOrd="1" destOrd="0" presId="urn:microsoft.com/office/officeart/2008/layout/HorizontalMultiLevelHierarchy"/>
    <dgm:cxn modelId="{A937C3C0-9162-4488-976B-32423B37C57B}" type="presOf" srcId="{40D138D8-6F95-4E8E-AF74-FCB6A8140F47}" destId="{59AEDC3E-D375-49F8-BCD7-35F58CE588E7}" srcOrd="0" destOrd="0" presId="urn:microsoft.com/office/officeart/2008/layout/HorizontalMultiLevelHierarchy"/>
    <dgm:cxn modelId="{A0CD9DC7-D017-40F5-91B6-9A1A6FC0730C}" type="presOf" srcId="{3AF5AE80-2BC8-4464-88F6-D13DF0E32D4E}" destId="{6B03BC5F-A034-4595-A303-63FC14C160BC}" srcOrd="0" destOrd="0" presId="urn:microsoft.com/office/officeart/2008/layout/HorizontalMultiLevelHierarchy"/>
    <dgm:cxn modelId="{31E2A7D5-2AD9-4321-8933-E2318522A651}" type="presOf" srcId="{733678C9-1FCD-43E4-8A1A-4CED9A2B688E}" destId="{A4A777FA-1CFE-438C-9987-E4EDBE4FFD45}" srcOrd="0" destOrd="0" presId="urn:microsoft.com/office/officeart/2008/layout/HorizontalMultiLevelHierarchy"/>
    <dgm:cxn modelId="{159E1FE1-56B7-43AA-94EE-FF893C6983A2}" type="presOf" srcId="{006CB13B-526E-45C5-92C4-A91F8F19D66C}" destId="{C400086B-E35E-443F-B67D-77390BFFE3F0}" srcOrd="0" destOrd="0" presId="urn:microsoft.com/office/officeart/2008/layout/HorizontalMultiLevelHierarchy"/>
    <dgm:cxn modelId="{0D3F2BF8-6A1E-4775-AA5E-92DA6436F57C}" type="presOf" srcId="{850B2E39-45DF-4F01-9E5C-3F00C2A76AAC}" destId="{6A1F6409-C973-4A1B-BF00-EE89F6AC26CC}" srcOrd="0" destOrd="0" presId="urn:microsoft.com/office/officeart/2008/layout/HorizontalMultiLevelHierarchy"/>
    <dgm:cxn modelId="{34EF51FA-1271-4E7D-8DD1-956255D1141C}" type="presOf" srcId="{CAF109B8-49AD-4C46-A71A-6CF85297AFD5}" destId="{7B1A00CC-7858-41FD-9A82-5BE2469C210A}" srcOrd="1" destOrd="0" presId="urn:microsoft.com/office/officeart/2008/layout/HorizontalMultiLevelHierarchy"/>
    <dgm:cxn modelId="{AAAF586C-32F6-4AAF-B535-FFFA25DFBED9}" type="presParOf" srcId="{35FC0E9E-959D-485E-9237-5338F5C07008}" destId="{0B3C892F-6329-4CA2-974C-D069F124154C}" srcOrd="0" destOrd="0" presId="urn:microsoft.com/office/officeart/2008/layout/HorizontalMultiLevelHierarchy"/>
    <dgm:cxn modelId="{6307D584-42B0-4805-8326-4AEF82BC478D}" type="presParOf" srcId="{0B3C892F-6329-4CA2-974C-D069F124154C}" destId="{59AEDC3E-D375-49F8-BCD7-35F58CE588E7}" srcOrd="0" destOrd="0" presId="urn:microsoft.com/office/officeart/2008/layout/HorizontalMultiLevelHierarchy"/>
    <dgm:cxn modelId="{569ECB79-6978-41E5-ACEB-1DDDED6DC02E}" type="presParOf" srcId="{0B3C892F-6329-4CA2-974C-D069F124154C}" destId="{B5A5CDB2-EF78-43E5-AFD3-07746AB2A52E}" srcOrd="1" destOrd="0" presId="urn:microsoft.com/office/officeart/2008/layout/HorizontalMultiLevelHierarchy"/>
    <dgm:cxn modelId="{38ED8058-AD02-4937-8BEF-DF07450F8BC6}" type="presParOf" srcId="{B5A5CDB2-EF78-43E5-AFD3-07746AB2A52E}" destId="{A4A777FA-1CFE-438C-9987-E4EDBE4FFD45}" srcOrd="0" destOrd="0" presId="urn:microsoft.com/office/officeart/2008/layout/HorizontalMultiLevelHierarchy"/>
    <dgm:cxn modelId="{0CBD3224-D662-46D4-BDC7-AB48F60D2EA7}" type="presParOf" srcId="{A4A777FA-1CFE-438C-9987-E4EDBE4FFD45}" destId="{D52EBE1B-8568-4C9C-9BFB-818E6B094EA4}" srcOrd="0" destOrd="0" presId="urn:microsoft.com/office/officeart/2008/layout/HorizontalMultiLevelHierarchy"/>
    <dgm:cxn modelId="{B5C69B8A-8F3F-42C4-B068-B87B7304B257}" type="presParOf" srcId="{B5A5CDB2-EF78-43E5-AFD3-07746AB2A52E}" destId="{BD2EC0EB-1771-4979-974F-EEEEF3605953}" srcOrd="1" destOrd="0" presId="urn:microsoft.com/office/officeart/2008/layout/HorizontalMultiLevelHierarchy"/>
    <dgm:cxn modelId="{4ABE7507-18C2-4257-939A-822FA2CF2818}" type="presParOf" srcId="{BD2EC0EB-1771-4979-974F-EEEEF3605953}" destId="{D7F7B5A9-2AFB-4C87-859C-60C298598D55}" srcOrd="0" destOrd="0" presId="urn:microsoft.com/office/officeart/2008/layout/HorizontalMultiLevelHierarchy"/>
    <dgm:cxn modelId="{96A2C578-A714-41A6-8D77-3FF929648944}" type="presParOf" srcId="{BD2EC0EB-1771-4979-974F-EEEEF3605953}" destId="{13D9D1E6-85BC-43C6-B010-9D6D26EE74DA}" srcOrd="1" destOrd="0" presId="urn:microsoft.com/office/officeart/2008/layout/HorizontalMultiLevelHierarchy"/>
    <dgm:cxn modelId="{A5593D68-29B4-42B4-A0B4-6EB7128FD39D}" type="presParOf" srcId="{B5A5CDB2-EF78-43E5-AFD3-07746AB2A52E}" destId="{6B03BC5F-A034-4595-A303-63FC14C160BC}" srcOrd="2" destOrd="0" presId="urn:microsoft.com/office/officeart/2008/layout/HorizontalMultiLevelHierarchy"/>
    <dgm:cxn modelId="{ED11F50E-DD35-43AE-9F57-7851F5FA2FA7}" type="presParOf" srcId="{6B03BC5F-A034-4595-A303-63FC14C160BC}" destId="{B2FD4A3B-7B3A-4157-9928-83484AFF790D}" srcOrd="0" destOrd="0" presId="urn:microsoft.com/office/officeart/2008/layout/HorizontalMultiLevelHierarchy"/>
    <dgm:cxn modelId="{51383885-41B2-4797-B157-1910ED799954}" type="presParOf" srcId="{B5A5CDB2-EF78-43E5-AFD3-07746AB2A52E}" destId="{241A04A1-64E2-4636-8BED-B51AE65340C5}" srcOrd="3" destOrd="0" presId="urn:microsoft.com/office/officeart/2008/layout/HorizontalMultiLevelHierarchy"/>
    <dgm:cxn modelId="{7B3CD25D-3C48-4560-AEBA-E01EDFCB6808}" type="presParOf" srcId="{241A04A1-64E2-4636-8BED-B51AE65340C5}" destId="{593C5808-A727-43EC-A46C-4F166CE10239}" srcOrd="0" destOrd="0" presId="urn:microsoft.com/office/officeart/2008/layout/HorizontalMultiLevelHierarchy"/>
    <dgm:cxn modelId="{29687FBC-5886-482A-9FCF-BF7904DDC87F}" type="presParOf" srcId="{241A04A1-64E2-4636-8BED-B51AE65340C5}" destId="{B2F66023-AEDA-482B-B1B7-74A616D6EDB4}" srcOrd="1" destOrd="0" presId="urn:microsoft.com/office/officeart/2008/layout/HorizontalMultiLevelHierarchy"/>
    <dgm:cxn modelId="{42C544D5-3AE1-48A9-A5C3-549EEAAE0EA5}" type="presParOf" srcId="{B5A5CDB2-EF78-43E5-AFD3-07746AB2A52E}" destId="{03261B2B-9E7D-48BF-A2BF-C6520F1C0A84}" srcOrd="4" destOrd="0" presId="urn:microsoft.com/office/officeart/2008/layout/HorizontalMultiLevelHierarchy"/>
    <dgm:cxn modelId="{30102532-C24A-4824-B81D-1C0EE05A04F5}" type="presParOf" srcId="{03261B2B-9E7D-48BF-A2BF-C6520F1C0A84}" destId="{00DB2FCF-EA1B-40B0-AA07-0043FC085599}" srcOrd="0" destOrd="0" presId="urn:microsoft.com/office/officeart/2008/layout/HorizontalMultiLevelHierarchy"/>
    <dgm:cxn modelId="{6BE8A563-78E8-42A2-B6B3-C40590082F7F}" type="presParOf" srcId="{B5A5CDB2-EF78-43E5-AFD3-07746AB2A52E}" destId="{1F3EF22A-4127-49EE-8232-D2E4F688A974}" srcOrd="5" destOrd="0" presId="urn:microsoft.com/office/officeart/2008/layout/HorizontalMultiLevelHierarchy"/>
    <dgm:cxn modelId="{8E63A49D-8620-4A42-9F31-BAFFBB379759}" type="presParOf" srcId="{1F3EF22A-4127-49EE-8232-D2E4F688A974}" destId="{12CC1D3B-657A-420B-A96F-687B2BAE3623}" srcOrd="0" destOrd="0" presId="urn:microsoft.com/office/officeart/2008/layout/HorizontalMultiLevelHierarchy"/>
    <dgm:cxn modelId="{FC084526-A49B-4717-9308-67CA8D48E68F}" type="presParOf" srcId="{1F3EF22A-4127-49EE-8232-D2E4F688A974}" destId="{0F43A956-7110-418B-9452-1D353B614EED}" srcOrd="1" destOrd="0" presId="urn:microsoft.com/office/officeart/2008/layout/HorizontalMultiLevelHierarchy"/>
    <dgm:cxn modelId="{7AEAE42D-9C64-4547-8794-807CB2CA9087}" type="presParOf" srcId="{B5A5CDB2-EF78-43E5-AFD3-07746AB2A52E}" destId="{8B40F2CB-B5A9-4DE4-8CDC-45E3D11D19A4}" srcOrd="6" destOrd="0" presId="urn:microsoft.com/office/officeart/2008/layout/HorizontalMultiLevelHierarchy"/>
    <dgm:cxn modelId="{3A2D226E-8199-47C2-ADD4-6F8955E55D1D}" type="presParOf" srcId="{8B40F2CB-B5A9-4DE4-8CDC-45E3D11D19A4}" destId="{4D2A3E0D-7C55-464D-B349-508FE3A55CAF}" srcOrd="0" destOrd="0" presId="urn:microsoft.com/office/officeart/2008/layout/HorizontalMultiLevelHierarchy"/>
    <dgm:cxn modelId="{E8102535-4444-4670-B477-ED3A865018ED}" type="presParOf" srcId="{B5A5CDB2-EF78-43E5-AFD3-07746AB2A52E}" destId="{370255E2-6890-4FA2-9ACB-684BD289F0B5}" srcOrd="7" destOrd="0" presId="urn:microsoft.com/office/officeart/2008/layout/HorizontalMultiLevelHierarchy"/>
    <dgm:cxn modelId="{71B3650E-1DCB-428D-90E5-556E04D4A8F5}" type="presParOf" srcId="{370255E2-6890-4FA2-9ACB-684BD289F0B5}" destId="{C400086B-E35E-443F-B67D-77390BFFE3F0}" srcOrd="0" destOrd="0" presId="urn:microsoft.com/office/officeart/2008/layout/HorizontalMultiLevelHierarchy"/>
    <dgm:cxn modelId="{ADD3EFF6-BD45-4125-921A-B7571FBBC273}" type="presParOf" srcId="{370255E2-6890-4FA2-9ACB-684BD289F0B5}" destId="{7AC77581-39A9-43A2-A72F-8A82BDA191CE}" srcOrd="1" destOrd="0" presId="urn:microsoft.com/office/officeart/2008/layout/HorizontalMultiLevelHierarchy"/>
    <dgm:cxn modelId="{9327A6D6-DE55-4B0F-BC2D-8AF261DD5B2A}" type="presParOf" srcId="{B5A5CDB2-EF78-43E5-AFD3-07746AB2A52E}" destId="{F6B354AF-BBC1-44D9-B694-63676BE49787}" srcOrd="8" destOrd="0" presId="urn:microsoft.com/office/officeart/2008/layout/HorizontalMultiLevelHierarchy"/>
    <dgm:cxn modelId="{AE277C20-3C60-451D-AE73-2B87A2558A97}" type="presParOf" srcId="{F6B354AF-BBC1-44D9-B694-63676BE49787}" destId="{7B1A00CC-7858-41FD-9A82-5BE2469C210A}" srcOrd="0" destOrd="0" presId="urn:microsoft.com/office/officeart/2008/layout/HorizontalMultiLevelHierarchy"/>
    <dgm:cxn modelId="{7EBB2703-34D6-4B24-AD40-5920C484B39A}" type="presParOf" srcId="{B5A5CDB2-EF78-43E5-AFD3-07746AB2A52E}" destId="{C451A6BC-7C88-4C70-A0F0-BAB3A56204D5}" srcOrd="9" destOrd="0" presId="urn:microsoft.com/office/officeart/2008/layout/HorizontalMultiLevelHierarchy"/>
    <dgm:cxn modelId="{F69475C2-4573-4169-B7F6-C9938F9D7E1D}" type="presParOf" srcId="{C451A6BC-7C88-4C70-A0F0-BAB3A56204D5}" destId="{17700E98-ACD2-4A7F-B704-BAA39F0A4FD5}" srcOrd="0" destOrd="0" presId="urn:microsoft.com/office/officeart/2008/layout/HorizontalMultiLevelHierarchy"/>
    <dgm:cxn modelId="{B8AB9206-FE27-4F58-AAB5-82941ED4AF1B}" type="presParOf" srcId="{C451A6BC-7C88-4C70-A0F0-BAB3A56204D5}" destId="{906CC578-3155-4783-AA13-F7F2AFF2D7BF}" srcOrd="1" destOrd="0" presId="urn:microsoft.com/office/officeart/2008/layout/HorizontalMultiLevelHierarchy"/>
    <dgm:cxn modelId="{E4193E0D-C86E-4A1E-AC3A-8B8F66793399}" type="presParOf" srcId="{B5A5CDB2-EF78-43E5-AFD3-07746AB2A52E}" destId="{116BB80F-6A2A-4E94-AD69-CB50A792EF64}" srcOrd="10" destOrd="0" presId="urn:microsoft.com/office/officeart/2008/layout/HorizontalMultiLevelHierarchy"/>
    <dgm:cxn modelId="{775F47E1-9E85-40AA-BE1D-45E3E321A299}" type="presParOf" srcId="{116BB80F-6A2A-4E94-AD69-CB50A792EF64}" destId="{85950AB8-36DB-413F-981F-69531171B585}" srcOrd="0" destOrd="0" presId="urn:microsoft.com/office/officeart/2008/layout/HorizontalMultiLevelHierarchy"/>
    <dgm:cxn modelId="{33AE0F77-D36D-43D1-8797-F0CE93C27962}" type="presParOf" srcId="{B5A5CDB2-EF78-43E5-AFD3-07746AB2A52E}" destId="{9DD57EFD-CC7A-449A-AF02-EFF9219FD5A8}" srcOrd="11" destOrd="0" presId="urn:microsoft.com/office/officeart/2008/layout/HorizontalMultiLevelHierarchy"/>
    <dgm:cxn modelId="{6E12936D-7D6D-4911-B39C-52E3579DC3B2}" type="presParOf" srcId="{9DD57EFD-CC7A-449A-AF02-EFF9219FD5A8}" destId="{6A1F6409-C973-4A1B-BF00-EE89F6AC26CC}" srcOrd="0" destOrd="0" presId="urn:microsoft.com/office/officeart/2008/layout/HorizontalMultiLevelHierarchy"/>
    <dgm:cxn modelId="{38A89C50-C38D-41D4-A576-2DCC70CE8732}" type="presParOf" srcId="{9DD57EFD-CC7A-449A-AF02-EFF9219FD5A8}" destId="{BD90117D-6360-4F71-9ED9-3F66680F9F8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EE42C3-86B4-4B6E-98AC-DFA7B72D9021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19E75B-494E-4766-825E-023BC74D9079}">
      <dgm:prSet phldrT="[Текст]"/>
      <dgm:spPr/>
      <dgm:t>
        <a:bodyPr/>
        <a:lstStyle/>
        <a:p>
          <a:r>
            <a:rPr lang="ru-RU" dirty="0"/>
            <a:t>Ребенок + Родитель</a:t>
          </a:r>
        </a:p>
      </dgm:t>
    </dgm:pt>
    <dgm:pt modelId="{20A7FD88-FC80-4273-8E92-A81769988B18}" type="parTrans" cxnId="{24DB37F7-80F0-4777-ABD3-74BFA9C39EFF}">
      <dgm:prSet/>
      <dgm:spPr/>
      <dgm:t>
        <a:bodyPr/>
        <a:lstStyle/>
        <a:p>
          <a:endParaRPr lang="ru-RU"/>
        </a:p>
      </dgm:t>
    </dgm:pt>
    <dgm:pt modelId="{D1BC58F3-EA87-40E1-A94D-0240E117EDF4}" type="sibTrans" cxnId="{24DB37F7-80F0-4777-ABD3-74BFA9C39EFF}">
      <dgm:prSet/>
      <dgm:spPr/>
      <dgm:t>
        <a:bodyPr/>
        <a:lstStyle/>
        <a:p>
          <a:endParaRPr lang="ru-RU"/>
        </a:p>
      </dgm:t>
    </dgm:pt>
    <dgm:pt modelId="{E0DB4B08-99D0-45DA-B63A-D2B7D5F687F7}">
      <dgm:prSet phldrT="[Текст]" custT="1"/>
      <dgm:spPr/>
      <dgm:t>
        <a:bodyPr/>
        <a:lstStyle/>
        <a:p>
          <a:r>
            <a:rPr lang="ru-RU" sz="2000" dirty="0"/>
            <a:t>Педиатр</a:t>
          </a:r>
        </a:p>
      </dgm:t>
    </dgm:pt>
    <dgm:pt modelId="{0566A9F5-A2C1-4A55-A395-0EFA14B0E12E}" type="parTrans" cxnId="{AFB2AD3C-933D-4CCA-A64E-B893E377286F}">
      <dgm:prSet/>
      <dgm:spPr/>
      <dgm:t>
        <a:bodyPr/>
        <a:lstStyle/>
        <a:p>
          <a:endParaRPr lang="ru-RU"/>
        </a:p>
      </dgm:t>
    </dgm:pt>
    <dgm:pt modelId="{CB181818-1156-413A-A2C0-2D876A10C1DD}" type="sibTrans" cxnId="{AFB2AD3C-933D-4CCA-A64E-B893E377286F}">
      <dgm:prSet/>
      <dgm:spPr/>
      <dgm:t>
        <a:bodyPr/>
        <a:lstStyle/>
        <a:p>
          <a:endParaRPr lang="ru-RU"/>
        </a:p>
      </dgm:t>
    </dgm:pt>
    <dgm:pt modelId="{0F604392-FAEC-4D54-A156-EB949FE2CA20}">
      <dgm:prSet phldrT="[Текст]"/>
      <dgm:spPr/>
      <dgm:t>
        <a:bodyPr/>
        <a:lstStyle/>
        <a:p>
          <a:r>
            <a:rPr lang="ru-RU" dirty="0"/>
            <a:t>Педиатр</a:t>
          </a:r>
        </a:p>
      </dgm:t>
    </dgm:pt>
    <dgm:pt modelId="{08DC7048-515F-4E04-8D04-540DCE413EE1}" type="parTrans" cxnId="{F7EF2DAF-22C2-499B-A0BE-7D257E789D1C}">
      <dgm:prSet/>
      <dgm:spPr/>
      <dgm:t>
        <a:bodyPr/>
        <a:lstStyle/>
        <a:p>
          <a:endParaRPr lang="ru-RU"/>
        </a:p>
      </dgm:t>
    </dgm:pt>
    <dgm:pt modelId="{35E1D17D-3D5C-4D68-9D39-8F6E63DDDE38}" type="sibTrans" cxnId="{F7EF2DAF-22C2-499B-A0BE-7D257E789D1C}">
      <dgm:prSet/>
      <dgm:spPr/>
      <dgm:t>
        <a:bodyPr/>
        <a:lstStyle/>
        <a:p>
          <a:endParaRPr lang="ru-RU"/>
        </a:p>
      </dgm:t>
    </dgm:pt>
    <dgm:pt modelId="{4F89A349-459D-40E2-848B-5834531F2473}">
      <dgm:prSet phldrT="[Текст]" custT="1"/>
      <dgm:spPr/>
      <dgm:t>
        <a:bodyPr/>
        <a:lstStyle/>
        <a:p>
          <a:r>
            <a:rPr lang="ru-RU" sz="1600" dirty="0"/>
            <a:t>Лечение неврологической патологии</a:t>
          </a:r>
        </a:p>
      </dgm:t>
    </dgm:pt>
    <dgm:pt modelId="{063E829C-2774-4CAD-97F3-2C2442EDA77A}" type="parTrans" cxnId="{B10DAAAA-FDED-4FCC-9442-1C63800DC417}">
      <dgm:prSet/>
      <dgm:spPr/>
      <dgm:t>
        <a:bodyPr/>
        <a:lstStyle/>
        <a:p>
          <a:endParaRPr lang="ru-RU"/>
        </a:p>
      </dgm:t>
    </dgm:pt>
    <dgm:pt modelId="{688E5D9D-563E-461E-84BA-67A60D1EA03B}" type="sibTrans" cxnId="{B10DAAAA-FDED-4FCC-9442-1C63800DC417}">
      <dgm:prSet/>
      <dgm:spPr/>
      <dgm:t>
        <a:bodyPr/>
        <a:lstStyle/>
        <a:p>
          <a:endParaRPr lang="ru-RU"/>
        </a:p>
      </dgm:t>
    </dgm:pt>
    <dgm:pt modelId="{BEE01604-80B1-4F35-B98A-7A18793426C2}">
      <dgm:prSet phldrT="[Текст]"/>
      <dgm:spPr/>
      <dgm:t>
        <a:bodyPr/>
        <a:lstStyle/>
        <a:p>
          <a:r>
            <a:rPr lang="ru-RU" dirty="0"/>
            <a:t>Невролог</a:t>
          </a:r>
        </a:p>
      </dgm:t>
    </dgm:pt>
    <dgm:pt modelId="{E03C61E3-9CF9-4D8E-9573-E72F00585D0F}" type="parTrans" cxnId="{16F6AA0E-2332-47F8-9DFF-9EEA5523655F}">
      <dgm:prSet/>
      <dgm:spPr/>
      <dgm:t>
        <a:bodyPr/>
        <a:lstStyle/>
        <a:p>
          <a:endParaRPr lang="ru-RU"/>
        </a:p>
      </dgm:t>
    </dgm:pt>
    <dgm:pt modelId="{BE7A6D1F-86B8-4A68-8681-FAA8EDD6E379}" type="sibTrans" cxnId="{16F6AA0E-2332-47F8-9DFF-9EEA5523655F}">
      <dgm:prSet/>
      <dgm:spPr/>
      <dgm:t>
        <a:bodyPr/>
        <a:lstStyle/>
        <a:p>
          <a:endParaRPr lang="ru-RU"/>
        </a:p>
      </dgm:t>
    </dgm:pt>
    <dgm:pt modelId="{C14CA52E-5D7F-4BC8-9BF5-1194BB237064}">
      <dgm:prSet phldrT="[Текст]" custT="1"/>
      <dgm:spPr/>
      <dgm:t>
        <a:bodyPr/>
        <a:lstStyle/>
        <a:p>
          <a:r>
            <a:rPr lang="ru-RU" sz="1600" dirty="0"/>
            <a:t>Исключить неврологическую патологию</a:t>
          </a:r>
        </a:p>
      </dgm:t>
    </dgm:pt>
    <dgm:pt modelId="{411C4C36-51B2-4441-97BB-77BF42C139A6}" type="parTrans" cxnId="{D756D397-464D-4360-A1D9-79F6A7433774}">
      <dgm:prSet/>
      <dgm:spPr/>
      <dgm:t>
        <a:bodyPr/>
        <a:lstStyle/>
        <a:p>
          <a:endParaRPr lang="ru-RU"/>
        </a:p>
      </dgm:t>
    </dgm:pt>
    <dgm:pt modelId="{30E8199B-6A0B-4EBB-A75D-8169BB62FAC8}" type="sibTrans" cxnId="{D756D397-464D-4360-A1D9-79F6A7433774}">
      <dgm:prSet/>
      <dgm:spPr/>
      <dgm:t>
        <a:bodyPr/>
        <a:lstStyle/>
        <a:p>
          <a:endParaRPr lang="ru-RU"/>
        </a:p>
      </dgm:t>
    </dgm:pt>
    <dgm:pt modelId="{CEF35522-318C-46DA-B644-45103878867C}">
      <dgm:prSet phldrT="[Текст]"/>
      <dgm:spPr/>
      <dgm:t>
        <a:bodyPr/>
        <a:lstStyle/>
        <a:p>
          <a:r>
            <a:rPr lang="ru-RU" dirty="0"/>
            <a:t>Психиатр</a:t>
          </a:r>
        </a:p>
      </dgm:t>
    </dgm:pt>
    <dgm:pt modelId="{244FD668-A829-4467-849E-3A109F63131C}" type="sibTrans" cxnId="{31871CA0-1221-40A3-82E7-BBBDAC001B40}">
      <dgm:prSet/>
      <dgm:spPr/>
      <dgm:t>
        <a:bodyPr/>
        <a:lstStyle/>
        <a:p>
          <a:endParaRPr lang="ru-RU"/>
        </a:p>
      </dgm:t>
    </dgm:pt>
    <dgm:pt modelId="{EB985615-988D-4968-B603-2B352E860B65}" type="parTrans" cxnId="{31871CA0-1221-40A3-82E7-BBBDAC001B40}">
      <dgm:prSet/>
      <dgm:spPr/>
      <dgm:t>
        <a:bodyPr/>
        <a:lstStyle/>
        <a:p>
          <a:endParaRPr lang="ru-RU"/>
        </a:p>
      </dgm:t>
    </dgm:pt>
    <dgm:pt modelId="{6DC7D70C-7847-40B1-AAD9-C38FB654B883}" type="pres">
      <dgm:prSet presAssocID="{4FEE42C3-86B4-4B6E-98AC-DFA7B72D9021}" presName="rootnode" presStyleCnt="0">
        <dgm:presLayoutVars>
          <dgm:chMax/>
          <dgm:chPref/>
          <dgm:dir/>
          <dgm:animLvl val="lvl"/>
        </dgm:presLayoutVars>
      </dgm:prSet>
      <dgm:spPr/>
    </dgm:pt>
    <dgm:pt modelId="{244B2B90-EE24-469C-8C87-3A986609F23F}" type="pres">
      <dgm:prSet presAssocID="{3419E75B-494E-4766-825E-023BC74D9079}" presName="composite" presStyleCnt="0"/>
      <dgm:spPr/>
    </dgm:pt>
    <dgm:pt modelId="{83AF48C3-EAFD-45C4-812D-07E02C580A27}" type="pres">
      <dgm:prSet presAssocID="{3419E75B-494E-4766-825E-023BC74D9079}" presName="bentUpArrow1" presStyleLbl="alignImgPlace1" presStyleIdx="0" presStyleCnt="3" custScaleX="62862" custScaleY="49140" custLinFactNeighborX="-13865" custLinFactNeighborY="-29040"/>
      <dgm:spPr/>
    </dgm:pt>
    <dgm:pt modelId="{791ACA81-8788-4DCB-B281-04FC561A42D7}" type="pres">
      <dgm:prSet presAssocID="{3419E75B-494E-4766-825E-023BC74D9079}" presName="ParentText" presStyleLbl="node1" presStyleIdx="0" presStyleCnt="4" custScaleY="80408" custLinFactNeighborX="10303" custLinFactNeighborY="-777">
        <dgm:presLayoutVars>
          <dgm:chMax val="1"/>
          <dgm:chPref val="1"/>
          <dgm:bulletEnabled val="1"/>
        </dgm:presLayoutVars>
      </dgm:prSet>
      <dgm:spPr/>
    </dgm:pt>
    <dgm:pt modelId="{E7059EDF-56DE-495B-AD01-A0CEF13EF77A}" type="pres">
      <dgm:prSet presAssocID="{3419E75B-494E-4766-825E-023BC74D9079}" presName="ChildText" presStyleLbl="revTx" presStyleIdx="0" presStyleCnt="4" custScaleX="145194" custScaleY="89506" custLinFactNeighborX="47899" custLinFactNeighborY="181">
        <dgm:presLayoutVars>
          <dgm:chMax val="0"/>
          <dgm:chPref val="0"/>
          <dgm:bulletEnabled val="1"/>
        </dgm:presLayoutVars>
      </dgm:prSet>
      <dgm:spPr/>
    </dgm:pt>
    <dgm:pt modelId="{8788FF9B-EA37-42E8-8404-32FA2C2D2D1A}" type="pres">
      <dgm:prSet presAssocID="{D1BC58F3-EA87-40E1-A94D-0240E117EDF4}" presName="sibTrans" presStyleCnt="0"/>
      <dgm:spPr/>
    </dgm:pt>
    <dgm:pt modelId="{A895C76F-6915-4C07-BC9E-D4FE160C224E}" type="pres">
      <dgm:prSet presAssocID="{0F604392-FAEC-4D54-A156-EB949FE2CA20}" presName="composite" presStyleCnt="0"/>
      <dgm:spPr/>
    </dgm:pt>
    <dgm:pt modelId="{CA49F725-0318-42A4-B0F8-95EE52F60E1B}" type="pres">
      <dgm:prSet presAssocID="{0F604392-FAEC-4D54-A156-EB949FE2CA20}" presName="bentUpArrow1" presStyleLbl="alignImgPlace1" presStyleIdx="1" presStyleCnt="3" custScaleX="61644" custScaleY="53802" custLinFactNeighborX="-68579" custLinFactNeighborY="-45365"/>
      <dgm:spPr/>
    </dgm:pt>
    <dgm:pt modelId="{4F32C081-B52B-4FE9-8878-9637ABA4144D}" type="pres">
      <dgm:prSet presAssocID="{0F604392-FAEC-4D54-A156-EB949FE2CA20}" presName="ParentText" presStyleLbl="node1" presStyleIdx="1" presStyleCnt="4" custScaleY="69063" custLinFactNeighborX="-26349" custLinFactNeighborY="-17614">
        <dgm:presLayoutVars>
          <dgm:chMax val="1"/>
          <dgm:chPref val="1"/>
          <dgm:bulletEnabled val="1"/>
        </dgm:presLayoutVars>
      </dgm:prSet>
      <dgm:spPr/>
    </dgm:pt>
    <dgm:pt modelId="{0AACC6A3-6BF4-474C-B8CF-0879E3B05915}" type="pres">
      <dgm:prSet presAssocID="{0F604392-FAEC-4D54-A156-EB949FE2CA20}" presName="ChildText" presStyleLbl="revTx" presStyleIdx="1" presStyleCnt="4" custScaleX="116090" custScaleY="127617" custLinFactX="14316" custLinFactY="91164" custLinFactNeighborX="100000" custLinFactNeighborY="100000">
        <dgm:presLayoutVars>
          <dgm:chMax val="0"/>
          <dgm:chPref val="0"/>
          <dgm:bulletEnabled val="1"/>
        </dgm:presLayoutVars>
      </dgm:prSet>
      <dgm:spPr/>
    </dgm:pt>
    <dgm:pt modelId="{D80139E2-C264-4471-BED4-F8B8E6C30991}" type="pres">
      <dgm:prSet presAssocID="{35E1D17D-3D5C-4D68-9D39-8F6E63DDDE38}" presName="sibTrans" presStyleCnt="0"/>
      <dgm:spPr/>
    </dgm:pt>
    <dgm:pt modelId="{DB78971C-5245-4C7D-A28F-AEBDC121D056}" type="pres">
      <dgm:prSet presAssocID="{BEE01604-80B1-4F35-B98A-7A18793426C2}" presName="composite" presStyleCnt="0"/>
      <dgm:spPr/>
    </dgm:pt>
    <dgm:pt modelId="{B0DAE012-66C8-4432-B9AE-C900906D4296}" type="pres">
      <dgm:prSet presAssocID="{BEE01604-80B1-4F35-B98A-7A18793426C2}" presName="bentUpArrow1" presStyleLbl="alignImgPlace1" presStyleIdx="2" presStyleCnt="3" custScaleX="59497" custScaleY="48952" custLinFactX="-17568" custLinFactNeighborX="-100000" custLinFactNeighborY="-55657"/>
      <dgm:spPr/>
    </dgm:pt>
    <dgm:pt modelId="{512CF152-917C-4745-86B2-9D70F2FF0A8D}" type="pres">
      <dgm:prSet presAssocID="{BEE01604-80B1-4F35-B98A-7A18793426C2}" presName="ParentText" presStyleLbl="node1" presStyleIdx="2" presStyleCnt="4" custScaleX="100000" custScaleY="61529" custLinFactNeighborX="-62727" custLinFactNeighborY="-23848">
        <dgm:presLayoutVars>
          <dgm:chMax val="1"/>
          <dgm:chPref val="1"/>
          <dgm:bulletEnabled val="1"/>
        </dgm:presLayoutVars>
      </dgm:prSet>
      <dgm:spPr/>
    </dgm:pt>
    <dgm:pt modelId="{17592228-0C23-4E38-ADDD-AA9DFBAEF1C9}" type="pres">
      <dgm:prSet presAssocID="{BEE01604-80B1-4F35-B98A-7A18793426C2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0D63B7EA-ABAD-4C18-B60C-60BB954CE1DC}" type="pres">
      <dgm:prSet presAssocID="{BE7A6D1F-86B8-4A68-8681-FAA8EDD6E379}" presName="sibTrans" presStyleCnt="0"/>
      <dgm:spPr/>
    </dgm:pt>
    <dgm:pt modelId="{CE42E857-DD27-4089-9FAD-DE47CB3BA6A3}" type="pres">
      <dgm:prSet presAssocID="{CEF35522-318C-46DA-B644-45103878867C}" presName="composite" presStyleCnt="0"/>
      <dgm:spPr/>
    </dgm:pt>
    <dgm:pt modelId="{FA053971-78ED-49FD-B652-E2139B7AA68B}" type="pres">
      <dgm:prSet presAssocID="{CEF35522-318C-46DA-B644-45103878867C}" presName="ParentText" presStyleLbl="node1" presStyleIdx="3" presStyleCnt="4" custScaleX="100307" custScaleY="75184" custLinFactX="-4450" custLinFactNeighborX="-100000" custLinFactNeighborY="-26317">
        <dgm:presLayoutVars>
          <dgm:chMax val="1"/>
          <dgm:chPref val="1"/>
          <dgm:bulletEnabled val="1"/>
        </dgm:presLayoutVars>
      </dgm:prSet>
      <dgm:spPr/>
    </dgm:pt>
    <dgm:pt modelId="{0B895DC1-2639-45D6-AA68-4EF8E8726FBD}" type="pres">
      <dgm:prSet presAssocID="{CEF35522-318C-46DA-B644-45103878867C}" presName="FinalChildText" presStyleLbl="revTx" presStyleIdx="3" presStyleCnt="4" custScaleX="150740" custScaleY="106335" custLinFactX="-70459" custLinFactY="-32995" custLinFactNeighborX="-100000" custLinFactNeighborY="-100000">
        <dgm:presLayoutVars>
          <dgm:chMax val="0"/>
          <dgm:chPref val="0"/>
          <dgm:bulletEnabled val="1"/>
        </dgm:presLayoutVars>
      </dgm:prSet>
      <dgm:spPr/>
    </dgm:pt>
  </dgm:ptLst>
  <dgm:cxnLst>
    <dgm:cxn modelId="{1380E608-6F6C-40A5-9638-0127E0D171DC}" type="presOf" srcId="{4FEE42C3-86B4-4B6E-98AC-DFA7B72D9021}" destId="{6DC7D70C-7847-40B1-AAD9-C38FB654B883}" srcOrd="0" destOrd="0" presId="urn:microsoft.com/office/officeart/2005/8/layout/StepDownProcess"/>
    <dgm:cxn modelId="{16F6AA0E-2332-47F8-9DFF-9EEA5523655F}" srcId="{4FEE42C3-86B4-4B6E-98AC-DFA7B72D9021}" destId="{BEE01604-80B1-4F35-B98A-7A18793426C2}" srcOrd="2" destOrd="0" parTransId="{E03C61E3-9CF9-4D8E-9573-E72F00585D0F}" sibTransId="{BE7A6D1F-86B8-4A68-8681-FAA8EDD6E379}"/>
    <dgm:cxn modelId="{AFB2AD3C-933D-4CCA-A64E-B893E377286F}" srcId="{3419E75B-494E-4766-825E-023BC74D9079}" destId="{E0DB4B08-99D0-45DA-B63A-D2B7D5F687F7}" srcOrd="0" destOrd="0" parTransId="{0566A9F5-A2C1-4A55-A395-0EFA14B0E12E}" sibTransId="{CB181818-1156-413A-A2C0-2D876A10C1DD}"/>
    <dgm:cxn modelId="{9695EA60-C40A-4B11-92AB-A009FC34A632}" type="presOf" srcId="{C14CA52E-5D7F-4BC8-9BF5-1194BB237064}" destId="{0B895DC1-2639-45D6-AA68-4EF8E8726FBD}" srcOrd="0" destOrd="0" presId="urn:microsoft.com/office/officeart/2005/8/layout/StepDownProcess"/>
    <dgm:cxn modelId="{E4CB2372-BFED-4F85-A830-6D74C1BE09B8}" type="presOf" srcId="{E0DB4B08-99D0-45DA-B63A-D2B7D5F687F7}" destId="{E7059EDF-56DE-495B-AD01-A0CEF13EF77A}" srcOrd="0" destOrd="0" presId="urn:microsoft.com/office/officeart/2005/8/layout/StepDownProcess"/>
    <dgm:cxn modelId="{720A5089-C872-437E-9CCB-F11D1F45022F}" type="presOf" srcId="{3419E75B-494E-4766-825E-023BC74D9079}" destId="{791ACA81-8788-4DCB-B281-04FC561A42D7}" srcOrd="0" destOrd="0" presId="urn:microsoft.com/office/officeart/2005/8/layout/StepDownProcess"/>
    <dgm:cxn modelId="{D756D397-464D-4360-A1D9-79F6A7433774}" srcId="{CEF35522-318C-46DA-B644-45103878867C}" destId="{C14CA52E-5D7F-4BC8-9BF5-1194BB237064}" srcOrd="0" destOrd="0" parTransId="{411C4C36-51B2-4441-97BB-77BF42C139A6}" sibTransId="{30E8199B-6A0B-4EBB-A75D-8169BB62FAC8}"/>
    <dgm:cxn modelId="{21D5639A-731A-47FA-86C3-F5E98636C394}" type="presOf" srcId="{BEE01604-80B1-4F35-B98A-7A18793426C2}" destId="{512CF152-917C-4745-86B2-9D70F2FF0A8D}" srcOrd="0" destOrd="0" presId="urn:microsoft.com/office/officeart/2005/8/layout/StepDownProcess"/>
    <dgm:cxn modelId="{31871CA0-1221-40A3-82E7-BBBDAC001B40}" srcId="{4FEE42C3-86B4-4B6E-98AC-DFA7B72D9021}" destId="{CEF35522-318C-46DA-B644-45103878867C}" srcOrd="3" destOrd="0" parTransId="{EB985615-988D-4968-B603-2B352E860B65}" sibTransId="{244FD668-A829-4467-849E-3A109F63131C}"/>
    <dgm:cxn modelId="{B10DAAAA-FDED-4FCC-9442-1C63800DC417}" srcId="{0F604392-FAEC-4D54-A156-EB949FE2CA20}" destId="{4F89A349-459D-40E2-848B-5834531F2473}" srcOrd="0" destOrd="0" parTransId="{063E829C-2774-4CAD-97F3-2C2442EDA77A}" sibTransId="{688E5D9D-563E-461E-84BA-67A60D1EA03B}"/>
    <dgm:cxn modelId="{678BE5AE-4180-42E0-A2B8-619E9026D2D0}" type="presOf" srcId="{4F89A349-459D-40E2-848B-5834531F2473}" destId="{0AACC6A3-6BF4-474C-B8CF-0879E3B05915}" srcOrd="0" destOrd="0" presId="urn:microsoft.com/office/officeart/2005/8/layout/StepDownProcess"/>
    <dgm:cxn modelId="{F7EF2DAF-22C2-499B-A0BE-7D257E789D1C}" srcId="{4FEE42C3-86B4-4B6E-98AC-DFA7B72D9021}" destId="{0F604392-FAEC-4D54-A156-EB949FE2CA20}" srcOrd="1" destOrd="0" parTransId="{08DC7048-515F-4E04-8D04-540DCE413EE1}" sibTransId="{35E1D17D-3D5C-4D68-9D39-8F6E63DDDE38}"/>
    <dgm:cxn modelId="{D96FBAB7-FC38-4943-961A-C393345D3AA8}" type="presOf" srcId="{0F604392-FAEC-4D54-A156-EB949FE2CA20}" destId="{4F32C081-B52B-4FE9-8878-9637ABA4144D}" srcOrd="0" destOrd="0" presId="urn:microsoft.com/office/officeart/2005/8/layout/StepDownProcess"/>
    <dgm:cxn modelId="{24DB37F7-80F0-4777-ABD3-74BFA9C39EFF}" srcId="{4FEE42C3-86B4-4B6E-98AC-DFA7B72D9021}" destId="{3419E75B-494E-4766-825E-023BC74D9079}" srcOrd="0" destOrd="0" parTransId="{20A7FD88-FC80-4273-8E92-A81769988B18}" sibTransId="{D1BC58F3-EA87-40E1-A94D-0240E117EDF4}"/>
    <dgm:cxn modelId="{05F2D8F7-338F-439A-AC4C-D3459DF9F5D2}" type="presOf" srcId="{CEF35522-318C-46DA-B644-45103878867C}" destId="{FA053971-78ED-49FD-B652-E2139B7AA68B}" srcOrd="0" destOrd="0" presId="urn:microsoft.com/office/officeart/2005/8/layout/StepDownProcess"/>
    <dgm:cxn modelId="{6BA7DB19-8232-4B54-B69D-DC1F816672A1}" type="presParOf" srcId="{6DC7D70C-7847-40B1-AAD9-C38FB654B883}" destId="{244B2B90-EE24-469C-8C87-3A986609F23F}" srcOrd="0" destOrd="0" presId="urn:microsoft.com/office/officeart/2005/8/layout/StepDownProcess"/>
    <dgm:cxn modelId="{7E53FBAD-C262-4D46-B905-0B1909257C58}" type="presParOf" srcId="{244B2B90-EE24-469C-8C87-3A986609F23F}" destId="{83AF48C3-EAFD-45C4-812D-07E02C580A27}" srcOrd="0" destOrd="0" presId="urn:microsoft.com/office/officeart/2005/8/layout/StepDownProcess"/>
    <dgm:cxn modelId="{3DC69EA1-9506-429A-BA6B-5023F3BCDA0A}" type="presParOf" srcId="{244B2B90-EE24-469C-8C87-3A986609F23F}" destId="{791ACA81-8788-4DCB-B281-04FC561A42D7}" srcOrd="1" destOrd="0" presId="urn:microsoft.com/office/officeart/2005/8/layout/StepDownProcess"/>
    <dgm:cxn modelId="{BBE17A94-E4CA-4A00-BF81-02B6CA856D83}" type="presParOf" srcId="{244B2B90-EE24-469C-8C87-3A986609F23F}" destId="{E7059EDF-56DE-495B-AD01-A0CEF13EF77A}" srcOrd="2" destOrd="0" presId="urn:microsoft.com/office/officeart/2005/8/layout/StepDownProcess"/>
    <dgm:cxn modelId="{4A06DCC1-3FBF-4AA0-9118-E03C084B16E3}" type="presParOf" srcId="{6DC7D70C-7847-40B1-AAD9-C38FB654B883}" destId="{8788FF9B-EA37-42E8-8404-32FA2C2D2D1A}" srcOrd="1" destOrd="0" presId="urn:microsoft.com/office/officeart/2005/8/layout/StepDownProcess"/>
    <dgm:cxn modelId="{D9CB1D37-2B38-43FA-A1EA-EE3987DC9D60}" type="presParOf" srcId="{6DC7D70C-7847-40B1-AAD9-C38FB654B883}" destId="{A895C76F-6915-4C07-BC9E-D4FE160C224E}" srcOrd="2" destOrd="0" presId="urn:microsoft.com/office/officeart/2005/8/layout/StepDownProcess"/>
    <dgm:cxn modelId="{E7C8A432-0FD9-4AA4-A76B-64D42325AD48}" type="presParOf" srcId="{A895C76F-6915-4C07-BC9E-D4FE160C224E}" destId="{CA49F725-0318-42A4-B0F8-95EE52F60E1B}" srcOrd="0" destOrd="0" presId="urn:microsoft.com/office/officeart/2005/8/layout/StepDownProcess"/>
    <dgm:cxn modelId="{9F651329-B8D9-45C6-9FAB-C7483FE7DB0C}" type="presParOf" srcId="{A895C76F-6915-4C07-BC9E-D4FE160C224E}" destId="{4F32C081-B52B-4FE9-8878-9637ABA4144D}" srcOrd="1" destOrd="0" presId="urn:microsoft.com/office/officeart/2005/8/layout/StepDownProcess"/>
    <dgm:cxn modelId="{F483FD31-91B5-40FB-9393-6313C0CC27D4}" type="presParOf" srcId="{A895C76F-6915-4C07-BC9E-D4FE160C224E}" destId="{0AACC6A3-6BF4-474C-B8CF-0879E3B05915}" srcOrd="2" destOrd="0" presId="urn:microsoft.com/office/officeart/2005/8/layout/StepDownProcess"/>
    <dgm:cxn modelId="{5E439B08-A271-44D2-A5FE-7E46433ABB94}" type="presParOf" srcId="{6DC7D70C-7847-40B1-AAD9-C38FB654B883}" destId="{D80139E2-C264-4471-BED4-F8B8E6C30991}" srcOrd="3" destOrd="0" presId="urn:microsoft.com/office/officeart/2005/8/layout/StepDownProcess"/>
    <dgm:cxn modelId="{C063C477-E36F-4351-BE00-A7EFC4B1C1CA}" type="presParOf" srcId="{6DC7D70C-7847-40B1-AAD9-C38FB654B883}" destId="{DB78971C-5245-4C7D-A28F-AEBDC121D056}" srcOrd="4" destOrd="0" presId="urn:microsoft.com/office/officeart/2005/8/layout/StepDownProcess"/>
    <dgm:cxn modelId="{644982E9-0206-4C55-BAC8-AAA61E02736D}" type="presParOf" srcId="{DB78971C-5245-4C7D-A28F-AEBDC121D056}" destId="{B0DAE012-66C8-4432-B9AE-C900906D4296}" srcOrd="0" destOrd="0" presId="urn:microsoft.com/office/officeart/2005/8/layout/StepDownProcess"/>
    <dgm:cxn modelId="{C109ECCF-AAB2-4ECA-99F0-DA72A00FD68B}" type="presParOf" srcId="{DB78971C-5245-4C7D-A28F-AEBDC121D056}" destId="{512CF152-917C-4745-86B2-9D70F2FF0A8D}" srcOrd="1" destOrd="0" presId="urn:microsoft.com/office/officeart/2005/8/layout/StepDownProcess"/>
    <dgm:cxn modelId="{770F332C-C5BD-4914-8420-EE711C6775D1}" type="presParOf" srcId="{DB78971C-5245-4C7D-A28F-AEBDC121D056}" destId="{17592228-0C23-4E38-ADDD-AA9DFBAEF1C9}" srcOrd="2" destOrd="0" presId="urn:microsoft.com/office/officeart/2005/8/layout/StepDownProcess"/>
    <dgm:cxn modelId="{36301D71-C3F4-41D4-B701-354E97BDA4DF}" type="presParOf" srcId="{6DC7D70C-7847-40B1-AAD9-C38FB654B883}" destId="{0D63B7EA-ABAD-4C18-B60C-60BB954CE1DC}" srcOrd="5" destOrd="0" presId="urn:microsoft.com/office/officeart/2005/8/layout/StepDownProcess"/>
    <dgm:cxn modelId="{02893B45-3890-4557-9466-063F7041287E}" type="presParOf" srcId="{6DC7D70C-7847-40B1-AAD9-C38FB654B883}" destId="{CE42E857-DD27-4089-9FAD-DE47CB3BA6A3}" srcOrd="6" destOrd="0" presId="urn:microsoft.com/office/officeart/2005/8/layout/StepDownProcess"/>
    <dgm:cxn modelId="{1F355561-CDC1-4178-8F35-C981A52B2104}" type="presParOf" srcId="{CE42E857-DD27-4089-9FAD-DE47CB3BA6A3}" destId="{FA053971-78ED-49FD-B652-E2139B7AA68B}" srcOrd="0" destOrd="0" presId="urn:microsoft.com/office/officeart/2005/8/layout/StepDownProcess"/>
    <dgm:cxn modelId="{076E052C-45AB-4E2A-B0A5-2E592DF87B4D}" type="presParOf" srcId="{CE42E857-DD27-4089-9FAD-DE47CB3BA6A3}" destId="{0B895DC1-2639-45D6-AA68-4EF8E8726FB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1F6395-D96B-4EA8-AD7E-3DC3BA64D635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1EE1B3-870D-4911-9D2D-A9D2BFB2283C}">
      <dgm:prSet phldrT="[Текст]" custT="1"/>
      <dgm:spPr/>
      <dgm:t>
        <a:bodyPr/>
        <a:lstStyle/>
        <a:p>
          <a:r>
            <a:rPr lang="ru-RU" sz="3200" dirty="0" err="1"/>
            <a:t>Растройства</a:t>
          </a:r>
          <a:r>
            <a:rPr lang="ru-RU" sz="3200" dirty="0"/>
            <a:t> аутистического спектра</a:t>
          </a:r>
        </a:p>
      </dgm:t>
    </dgm:pt>
    <dgm:pt modelId="{E26AC47B-F576-45B3-910F-5FC642CDCF46}" type="parTrans" cxnId="{0DD430B5-6AAD-4C38-B1A9-CA1478482243}">
      <dgm:prSet/>
      <dgm:spPr/>
      <dgm:t>
        <a:bodyPr/>
        <a:lstStyle/>
        <a:p>
          <a:endParaRPr lang="ru-RU"/>
        </a:p>
      </dgm:t>
    </dgm:pt>
    <dgm:pt modelId="{C08D178E-1167-4261-96CE-38276755C249}" type="sibTrans" cxnId="{0DD430B5-6AAD-4C38-B1A9-CA1478482243}">
      <dgm:prSet/>
      <dgm:spPr/>
      <dgm:t>
        <a:bodyPr/>
        <a:lstStyle/>
        <a:p>
          <a:endParaRPr lang="ru-RU"/>
        </a:p>
      </dgm:t>
    </dgm:pt>
    <dgm:pt modelId="{C5CAB905-529C-42A4-AFF4-CC38C1193BB8}">
      <dgm:prSet phldrT="[Текст]" custT="1"/>
      <dgm:spPr/>
      <dgm:t>
        <a:bodyPr/>
        <a:lstStyle/>
        <a:p>
          <a:r>
            <a:rPr lang="ru-RU" sz="3200" dirty="0"/>
            <a:t>Реабилитация</a:t>
          </a:r>
        </a:p>
      </dgm:t>
    </dgm:pt>
    <dgm:pt modelId="{D0ADF955-1A5B-4B62-9990-80FB0F00A400}" type="parTrans" cxnId="{65126438-B2BB-4F38-8332-EA9513BDC566}">
      <dgm:prSet/>
      <dgm:spPr/>
      <dgm:t>
        <a:bodyPr/>
        <a:lstStyle/>
        <a:p>
          <a:endParaRPr lang="ru-RU"/>
        </a:p>
      </dgm:t>
    </dgm:pt>
    <dgm:pt modelId="{140A195B-99F4-45FB-AB5A-CF184CEB19A5}" type="sibTrans" cxnId="{65126438-B2BB-4F38-8332-EA9513BDC566}">
      <dgm:prSet/>
      <dgm:spPr/>
      <dgm:t>
        <a:bodyPr/>
        <a:lstStyle/>
        <a:p>
          <a:endParaRPr lang="ru-RU"/>
        </a:p>
      </dgm:t>
    </dgm:pt>
    <dgm:pt modelId="{22729206-DD98-4857-B9EC-DEE55E5F2D3D}">
      <dgm:prSet phldrT="[Текст]" custT="1"/>
      <dgm:spPr/>
      <dgm:t>
        <a:bodyPr/>
        <a:lstStyle/>
        <a:p>
          <a:r>
            <a:rPr lang="ru-RU" sz="3000" dirty="0"/>
            <a:t>Наблюдение</a:t>
          </a:r>
        </a:p>
      </dgm:t>
    </dgm:pt>
    <dgm:pt modelId="{11BF125C-B5D4-41BF-AFEA-4A89C0A2AD76}" type="parTrans" cxnId="{A0BCC05B-826B-4C3F-B3BB-B86345F6CFE8}">
      <dgm:prSet/>
      <dgm:spPr/>
      <dgm:t>
        <a:bodyPr/>
        <a:lstStyle/>
        <a:p>
          <a:endParaRPr lang="ru-RU"/>
        </a:p>
      </dgm:t>
    </dgm:pt>
    <dgm:pt modelId="{30B88431-1933-4618-BAAB-06C94F515D2B}" type="sibTrans" cxnId="{A0BCC05B-826B-4C3F-B3BB-B86345F6CFE8}">
      <dgm:prSet/>
      <dgm:spPr/>
      <dgm:t>
        <a:bodyPr/>
        <a:lstStyle/>
        <a:p>
          <a:endParaRPr lang="ru-RU"/>
        </a:p>
      </dgm:t>
    </dgm:pt>
    <dgm:pt modelId="{7D60FF2B-5996-45ED-8854-332F6FDAF988}">
      <dgm:prSet phldrT="[Текст]" custT="1"/>
      <dgm:spPr/>
      <dgm:t>
        <a:bodyPr/>
        <a:lstStyle/>
        <a:p>
          <a:r>
            <a:rPr lang="ru-RU" sz="3200" dirty="0"/>
            <a:t>Лечение</a:t>
          </a:r>
        </a:p>
      </dgm:t>
    </dgm:pt>
    <dgm:pt modelId="{8A9778AE-EEC6-439E-BD35-B9535725EA07}" type="parTrans" cxnId="{4D3FFE7F-1E91-405C-AF02-ACB8688A8FAB}">
      <dgm:prSet/>
      <dgm:spPr/>
      <dgm:t>
        <a:bodyPr/>
        <a:lstStyle/>
        <a:p>
          <a:endParaRPr lang="ru-RU"/>
        </a:p>
      </dgm:t>
    </dgm:pt>
    <dgm:pt modelId="{7B07253E-2D12-4D96-B22A-3D165959B457}" type="sibTrans" cxnId="{4D3FFE7F-1E91-405C-AF02-ACB8688A8FAB}">
      <dgm:prSet/>
      <dgm:spPr/>
      <dgm:t>
        <a:bodyPr/>
        <a:lstStyle/>
        <a:p>
          <a:endParaRPr lang="ru-RU"/>
        </a:p>
      </dgm:t>
    </dgm:pt>
    <dgm:pt modelId="{11FB5A13-4C5D-469B-B2FE-407165E7F64C}" type="pres">
      <dgm:prSet presAssocID="{331F6395-D96B-4EA8-AD7E-3DC3BA64D635}" presName="Name0" presStyleCnt="0">
        <dgm:presLayoutVars>
          <dgm:dir/>
          <dgm:resizeHandles val="exact"/>
        </dgm:presLayoutVars>
      </dgm:prSet>
      <dgm:spPr/>
    </dgm:pt>
    <dgm:pt modelId="{4430739F-BD6C-439B-B56D-D4637357B012}" type="pres">
      <dgm:prSet presAssocID="{5B1EE1B3-870D-4911-9D2D-A9D2BFB2283C}" presName="node" presStyleLbl="node1" presStyleIdx="0" presStyleCnt="4" custScaleX="933881" custScaleY="177503">
        <dgm:presLayoutVars>
          <dgm:bulletEnabled val="1"/>
        </dgm:presLayoutVars>
      </dgm:prSet>
      <dgm:spPr/>
    </dgm:pt>
    <dgm:pt modelId="{58674F94-5011-4978-B194-6FBEDAEBB2B4}" type="pres">
      <dgm:prSet presAssocID="{C08D178E-1167-4261-96CE-38276755C249}" presName="sibTrans" presStyleLbl="sibTrans2D1" presStyleIdx="0" presStyleCnt="4" custFlipVert="0" custFlipHor="0" custScaleX="8483" custScaleY="65069" custLinFactX="-30396" custLinFactY="114835" custLinFactNeighborX="-100000" custLinFactNeighborY="200000"/>
      <dgm:spPr/>
    </dgm:pt>
    <dgm:pt modelId="{03013F60-01D3-4197-9CE4-B300032081A0}" type="pres">
      <dgm:prSet presAssocID="{C08D178E-1167-4261-96CE-38276755C249}" presName="connectorText" presStyleLbl="sibTrans2D1" presStyleIdx="0" presStyleCnt="4"/>
      <dgm:spPr/>
    </dgm:pt>
    <dgm:pt modelId="{FF462902-D410-4625-8820-21C40E3B3C77}" type="pres">
      <dgm:prSet presAssocID="{C5CAB905-529C-42A4-AFF4-CC38C1193BB8}" presName="node" presStyleLbl="node1" presStyleIdx="1" presStyleCnt="4" custScaleX="381266" custScaleY="236903" custRadScaleRad="389272" custRadScaleInc="18535">
        <dgm:presLayoutVars>
          <dgm:bulletEnabled val="1"/>
        </dgm:presLayoutVars>
      </dgm:prSet>
      <dgm:spPr/>
    </dgm:pt>
    <dgm:pt modelId="{03381C18-6733-4744-AE3C-742727E1FB0D}" type="pres">
      <dgm:prSet presAssocID="{140A195B-99F4-45FB-AB5A-CF184CEB19A5}" presName="sibTrans" presStyleLbl="sibTrans2D1" presStyleIdx="1" presStyleCnt="4" custAng="21586696" custScaleX="93816" custScaleY="221794" custLinFactNeighborX="3046" custLinFactNeighborY="-79189"/>
      <dgm:spPr/>
    </dgm:pt>
    <dgm:pt modelId="{A65C82D0-85E5-40AD-80B6-CDEEA99A1A0B}" type="pres">
      <dgm:prSet presAssocID="{140A195B-99F4-45FB-AB5A-CF184CEB19A5}" presName="connectorText" presStyleLbl="sibTrans2D1" presStyleIdx="1" presStyleCnt="4"/>
      <dgm:spPr/>
    </dgm:pt>
    <dgm:pt modelId="{BE14EA6A-9E0F-4E1B-B621-B34DA3585DA3}" type="pres">
      <dgm:prSet presAssocID="{7D60FF2B-5996-45ED-8854-332F6FDAF988}" presName="node" presStyleLbl="node1" presStyleIdx="2" presStyleCnt="4" custScaleX="267486" custScaleY="242077" custRadScaleRad="64738" custRadScaleInc="63503">
        <dgm:presLayoutVars>
          <dgm:bulletEnabled val="1"/>
        </dgm:presLayoutVars>
      </dgm:prSet>
      <dgm:spPr/>
    </dgm:pt>
    <dgm:pt modelId="{C8AF13CE-9852-43D6-B4E0-B87C5670E12D}" type="pres">
      <dgm:prSet presAssocID="{7B07253E-2D12-4D96-B22A-3D165959B457}" presName="sibTrans" presStyleLbl="sibTrans2D1" presStyleIdx="2" presStyleCnt="4" custAng="21502399" custScaleX="94131" custScaleY="201687" custLinFactNeighborX="-6419" custLinFactNeighborY="3735"/>
      <dgm:spPr/>
    </dgm:pt>
    <dgm:pt modelId="{18445A42-DAD7-49C0-9ABD-F7B757A49415}" type="pres">
      <dgm:prSet presAssocID="{7B07253E-2D12-4D96-B22A-3D165959B457}" presName="connectorText" presStyleLbl="sibTrans2D1" presStyleIdx="2" presStyleCnt="4"/>
      <dgm:spPr/>
    </dgm:pt>
    <dgm:pt modelId="{D8F2D88C-609F-4C03-A4B2-E2A2A91B72F3}" type="pres">
      <dgm:prSet presAssocID="{22729206-DD98-4857-B9EC-DEE55E5F2D3D}" presName="node" presStyleLbl="node1" presStyleIdx="3" presStyleCnt="4" custScaleX="327100" custScaleY="244958" custRadScaleRad="454775" custRadScaleInc="-13312">
        <dgm:presLayoutVars>
          <dgm:bulletEnabled val="1"/>
        </dgm:presLayoutVars>
      </dgm:prSet>
      <dgm:spPr/>
    </dgm:pt>
    <dgm:pt modelId="{E2C37DCA-D825-4FEC-A4B7-01F6CF91AB60}" type="pres">
      <dgm:prSet presAssocID="{30B88431-1933-4618-BAAB-06C94F515D2B}" presName="sibTrans" presStyleLbl="sibTrans2D1" presStyleIdx="3" presStyleCnt="4" custFlipVert="0" custFlipHor="1" custScaleX="7103" custScaleY="86177" custLinFactY="100000" custLinFactNeighborX="55459" custLinFactNeighborY="106944"/>
      <dgm:spPr/>
    </dgm:pt>
    <dgm:pt modelId="{6CF63042-4AA5-43C8-919B-EED05BFE841F}" type="pres">
      <dgm:prSet presAssocID="{30B88431-1933-4618-BAAB-06C94F515D2B}" presName="connectorText" presStyleLbl="sibTrans2D1" presStyleIdx="3" presStyleCnt="4"/>
      <dgm:spPr/>
    </dgm:pt>
  </dgm:ptLst>
  <dgm:cxnLst>
    <dgm:cxn modelId="{8B686206-6FB6-4FE6-AF8C-CBACD83094BB}" type="presOf" srcId="{7B07253E-2D12-4D96-B22A-3D165959B457}" destId="{C8AF13CE-9852-43D6-B4E0-B87C5670E12D}" srcOrd="0" destOrd="0" presId="urn:microsoft.com/office/officeart/2005/8/layout/cycle7"/>
    <dgm:cxn modelId="{8702E829-D334-469A-8A04-54985C649083}" type="presOf" srcId="{C5CAB905-529C-42A4-AFF4-CC38C1193BB8}" destId="{FF462902-D410-4625-8820-21C40E3B3C77}" srcOrd="0" destOrd="0" presId="urn:microsoft.com/office/officeart/2005/8/layout/cycle7"/>
    <dgm:cxn modelId="{65126438-B2BB-4F38-8332-EA9513BDC566}" srcId="{331F6395-D96B-4EA8-AD7E-3DC3BA64D635}" destId="{C5CAB905-529C-42A4-AFF4-CC38C1193BB8}" srcOrd="1" destOrd="0" parTransId="{D0ADF955-1A5B-4B62-9990-80FB0F00A400}" sibTransId="{140A195B-99F4-45FB-AB5A-CF184CEB19A5}"/>
    <dgm:cxn modelId="{DA105C5B-FBEB-4D9C-B40E-C6A2C8AE7749}" type="presOf" srcId="{22729206-DD98-4857-B9EC-DEE55E5F2D3D}" destId="{D8F2D88C-609F-4C03-A4B2-E2A2A91B72F3}" srcOrd="0" destOrd="0" presId="urn:microsoft.com/office/officeart/2005/8/layout/cycle7"/>
    <dgm:cxn modelId="{A0BCC05B-826B-4C3F-B3BB-B86345F6CFE8}" srcId="{331F6395-D96B-4EA8-AD7E-3DC3BA64D635}" destId="{22729206-DD98-4857-B9EC-DEE55E5F2D3D}" srcOrd="3" destOrd="0" parTransId="{11BF125C-B5D4-41BF-AFEA-4A89C0A2AD76}" sibTransId="{30B88431-1933-4618-BAAB-06C94F515D2B}"/>
    <dgm:cxn modelId="{E7A94E5F-55DA-4569-9A81-736867D7675B}" type="presOf" srcId="{140A195B-99F4-45FB-AB5A-CF184CEB19A5}" destId="{03381C18-6733-4744-AE3C-742727E1FB0D}" srcOrd="0" destOrd="0" presId="urn:microsoft.com/office/officeart/2005/8/layout/cycle7"/>
    <dgm:cxn modelId="{81889666-EF26-4CDC-8CE6-F8798EB134AD}" type="presOf" srcId="{30B88431-1933-4618-BAAB-06C94F515D2B}" destId="{E2C37DCA-D825-4FEC-A4B7-01F6CF91AB60}" srcOrd="0" destOrd="0" presId="urn:microsoft.com/office/officeart/2005/8/layout/cycle7"/>
    <dgm:cxn modelId="{EBCDC266-1B94-4574-A9E8-5B4169E94186}" type="presOf" srcId="{C08D178E-1167-4261-96CE-38276755C249}" destId="{03013F60-01D3-4197-9CE4-B300032081A0}" srcOrd="1" destOrd="0" presId="urn:microsoft.com/office/officeart/2005/8/layout/cycle7"/>
    <dgm:cxn modelId="{348D3278-406B-4431-8C20-69DF3AA29526}" type="presOf" srcId="{7B07253E-2D12-4D96-B22A-3D165959B457}" destId="{18445A42-DAD7-49C0-9ABD-F7B757A49415}" srcOrd="1" destOrd="0" presId="urn:microsoft.com/office/officeart/2005/8/layout/cycle7"/>
    <dgm:cxn modelId="{4D3FFE7F-1E91-405C-AF02-ACB8688A8FAB}" srcId="{331F6395-D96B-4EA8-AD7E-3DC3BA64D635}" destId="{7D60FF2B-5996-45ED-8854-332F6FDAF988}" srcOrd="2" destOrd="0" parTransId="{8A9778AE-EEC6-439E-BD35-B9535725EA07}" sibTransId="{7B07253E-2D12-4D96-B22A-3D165959B457}"/>
    <dgm:cxn modelId="{8F111E92-02BC-4AAA-A0AC-2D1A3242700F}" type="presOf" srcId="{5B1EE1B3-870D-4911-9D2D-A9D2BFB2283C}" destId="{4430739F-BD6C-439B-B56D-D4637357B012}" srcOrd="0" destOrd="0" presId="urn:microsoft.com/office/officeart/2005/8/layout/cycle7"/>
    <dgm:cxn modelId="{A4977294-4CA3-42BD-AAE3-EFBBABC69A94}" type="presOf" srcId="{30B88431-1933-4618-BAAB-06C94F515D2B}" destId="{6CF63042-4AA5-43C8-919B-EED05BFE841F}" srcOrd="1" destOrd="0" presId="urn:microsoft.com/office/officeart/2005/8/layout/cycle7"/>
    <dgm:cxn modelId="{0DD430B5-6AAD-4C38-B1A9-CA1478482243}" srcId="{331F6395-D96B-4EA8-AD7E-3DC3BA64D635}" destId="{5B1EE1B3-870D-4911-9D2D-A9D2BFB2283C}" srcOrd="0" destOrd="0" parTransId="{E26AC47B-F576-45B3-910F-5FC642CDCF46}" sibTransId="{C08D178E-1167-4261-96CE-38276755C249}"/>
    <dgm:cxn modelId="{296838BE-77F8-4890-A6B5-939ED9D97631}" type="presOf" srcId="{140A195B-99F4-45FB-AB5A-CF184CEB19A5}" destId="{A65C82D0-85E5-40AD-80B6-CDEEA99A1A0B}" srcOrd="1" destOrd="0" presId="urn:microsoft.com/office/officeart/2005/8/layout/cycle7"/>
    <dgm:cxn modelId="{13B558C1-795F-4E0B-A796-A9681AB2EE75}" type="presOf" srcId="{331F6395-D96B-4EA8-AD7E-3DC3BA64D635}" destId="{11FB5A13-4C5D-469B-B2FE-407165E7F64C}" srcOrd="0" destOrd="0" presId="urn:microsoft.com/office/officeart/2005/8/layout/cycle7"/>
    <dgm:cxn modelId="{8D6733CA-4AB9-4021-875F-791082D1D840}" type="presOf" srcId="{7D60FF2B-5996-45ED-8854-332F6FDAF988}" destId="{BE14EA6A-9E0F-4E1B-B621-B34DA3585DA3}" srcOrd="0" destOrd="0" presId="urn:microsoft.com/office/officeart/2005/8/layout/cycle7"/>
    <dgm:cxn modelId="{902BAEDF-CC21-4A5D-BBBF-8238064228FA}" type="presOf" srcId="{C08D178E-1167-4261-96CE-38276755C249}" destId="{58674F94-5011-4978-B194-6FBEDAEBB2B4}" srcOrd="0" destOrd="0" presId="urn:microsoft.com/office/officeart/2005/8/layout/cycle7"/>
    <dgm:cxn modelId="{3B9B1D6A-4A16-4E49-BFE0-6895DADB41EB}" type="presParOf" srcId="{11FB5A13-4C5D-469B-B2FE-407165E7F64C}" destId="{4430739F-BD6C-439B-B56D-D4637357B012}" srcOrd="0" destOrd="0" presId="urn:microsoft.com/office/officeart/2005/8/layout/cycle7"/>
    <dgm:cxn modelId="{B52F937B-5399-4F7D-8D0E-095D756FF129}" type="presParOf" srcId="{11FB5A13-4C5D-469B-B2FE-407165E7F64C}" destId="{58674F94-5011-4978-B194-6FBEDAEBB2B4}" srcOrd="1" destOrd="0" presId="urn:microsoft.com/office/officeart/2005/8/layout/cycle7"/>
    <dgm:cxn modelId="{5574B6B9-9959-4DB2-B4B6-1EE24ABC0A39}" type="presParOf" srcId="{58674F94-5011-4978-B194-6FBEDAEBB2B4}" destId="{03013F60-01D3-4197-9CE4-B300032081A0}" srcOrd="0" destOrd="0" presId="urn:microsoft.com/office/officeart/2005/8/layout/cycle7"/>
    <dgm:cxn modelId="{14DBADBB-3C6A-497D-87C5-E8872CA7CD7F}" type="presParOf" srcId="{11FB5A13-4C5D-469B-B2FE-407165E7F64C}" destId="{FF462902-D410-4625-8820-21C40E3B3C77}" srcOrd="2" destOrd="0" presId="urn:microsoft.com/office/officeart/2005/8/layout/cycle7"/>
    <dgm:cxn modelId="{3B666760-0A95-47A3-9560-1434D54E3A39}" type="presParOf" srcId="{11FB5A13-4C5D-469B-B2FE-407165E7F64C}" destId="{03381C18-6733-4744-AE3C-742727E1FB0D}" srcOrd="3" destOrd="0" presId="urn:microsoft.com/office/officeart/2005/8/layout/cycle7"/>
    <dgm:cxn modelId="{DA4AB75C-D4E8-4802-B267-B0571B3A9351}" type="presParOf" srcId="{03381C18-6733-4744-AE3C-742727E1FB0D}" destId="{A65C82D0-85E5-40AD-80B6-CDEEA99A1A0B}" srcOrd="0" destOrd="0" presId="urn:microsoft.com/office/officeart/2005/8/layout/cycle7"/>
    <dgm:cxn modelId="{B64D866A-6CFF-4190-BB85-3BBFB85AD9B3}" type="presParOf" srcId="{11FB5A13-4C5D-469B-B2FE-407165E7F64C}" destId="{BE14EA6A-9E0F-4E1B-B621-B34DA3585DA3}" srcOrd="4" destOrd="0" presId="urn:microsoft.com/office/officeart/2005/8/layout/cycle7"/>
    <dgm:cxn modelId="{4C2D0DDA-800F-484D-91DE-B64FD2D738FA}" type="presParOf" srcId="{11FB5A13-4C5D-469B-B2FE-407165E7F64C}" destId="{C8AF13CE-9852-43D6-B4E0-B87C5670E12D}" srcOrd="5" destOrd="0" presId="urn:microsoft.com/office/officeart/2005/8/layout/cycle7"/>
    <dgm:cxn modelId="{D4BBAD00-AAAF-408A-AE2D-9AAB2993E857}" type="presParOf" srcId="{C8AF13CE-9852-43D6-B4E0-B87C5670E12D}" destId="{18445A42-DAD7-49C0-9ABD-F7B757A49415}" srcOrd="0" destOrd="0" presId="urn:microsoft.com/office/officeart/2005/8/layout/cycle7"/>
    <dgm:cxn modelId="{148D6E83-B5A4-4366-812C-DCEE5E89F5CE}" type="presParOf" srcId="{11FB5A13-4C5D-469B-B2FE-407165E7F64C}" destId="{D8F2D88C-609F-4C03-A4B2-E2A2A91B72F3}" srcOrd="6" destOrd="0" presId="urn:microsoft.com/office/officeart/2005/8/layout/cycle7"/>
    <dgm:cxn modelId="{56D38C89-ACBB-4E53-BB0A-527F59ADCBDB}" type="presParOf" srcId="{11FB5A13-4C5D-469B-B2FE-407165E7F64C}" destId="{E2C37DCA-D825-4FEC-A4B7-01F6CF91AB60}" srcOrd="7" destOrd="0" presId="urn:microsoft.com/office/officeart/2005/8/layout/cycle7"/>
    <dgm:cxn modelId="{9D69581E-C0A0-4791-BAA2-D524CCD6B8F6}" type="presParOf" srcId="{E2C37DCA-D825-4FEC-A4B7-01F6CF91AB60}" destId="{6CF63042-4AA5-43C8-919B-EED05BFE841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BB80F-6A2A-4E94-AD69-CB50A792EF64}">
      <dsp:nvSpPr>
        <dsp:cNvPr id="0" name=""/>
        <dsp:cNvSpPr/>
      </dsp:nvSpPr>
      <dsp:spPr>
        <a:xfrm>
          <a:off x="1299003" y="2031999"/>
          <a:ext cx="367536" cy="1750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768" y="0"/>
              </a:lnTo>
              <a:lnTo>
                <a:pt x="183768" y="1750838"/>
              </a:lnTo>
              <a:lnTo>
                <a:pt x="367536" y="17508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1438046" y="2862694"/>
        <a:ext cx="89449" cy="89449"/>
      </dsp:txXfrm>
    </dsp:sp>
    <dsp:sp modelId="{F6B354AF-BBC1-44D9-B694-63676BE49787}">
      <dsp:nvSpPr>
        <dsp:cNvPr id="0" name=""/>
        <dsp:cNvSpPr/>
      </dsp:nvSpPr>
      <dsp:spPr>
        <a:xfrm>
          <a:off x="1299003" y="2031999"/>
          <a:ext cx="367536" cy="1050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768" y="0"/>
              </a:lnTo>
              <a:lnTo>
                <a:pt x="183768" y="1050503"/>
              </a:lnTo>
              <a:lnTo>
                <a:pt x="367536" y="105050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454947" y="2529428"/>
        <a:ext cx="55647" cy="55647"/>
      </dsp:txXfrm>
    </dsp:sp>
    <dsp:sp modelId="{8B40F2CB-B5A9-4DE4-8CDC-45E3D11D19A4}">
      <dsp:nvSpPr>
        <dsp:cNvPr id="0" name=""/>
        <dsp:cNvSpPr/>
      </dsp:nvSpPr>
      <dsp:spPr>
        <a:xfrm>
          <a:off x="1299003" y="2031999"/>
          <a:ext cx="367536" cy="350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768" y="0"/>
              </a:lnTo>
              <a:lnTo>
                <a:pt x="183768" y="350167"/>
              </a:lnTo>
              <a:lnTo>
                <a:pt x="367536" y="35016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470080" y="2194392"/>
        <a:ext cx="25382" cy="25382"/>
      </dsp:txXfrm>
    </dsp:sp>
    <dsp:sp modelId="{03261B2B-9E7D-48BF-A2BF-C6520F1C0A84}">
      <dsp:nvSpPr>
        <dsp:cNvPr id="0" name=""/>
        <dsp:cNvSpPr/>
      </dsp:nvSpPr>
      <dsp:spPr>
        <a:xfrm>
          <a:off x="1299003" y="1681832"/>
          <a:ext cx="367536" cy="350167"/>
        </a:xfrm>
        <a:custGeom>
          <a:avLst/>
          <a:gdLst/>
          <a:ahLst/>
          <a:cxnLst/>
          <a:rect l="0" t="0" r="0" b="0"/>
          <a:pathLst>
            <a:path>
              <a:moveTo>
                <a:pt x="0" y="350167"/>
              </a:moveTo>
              <a:lnTo>
                <a:pt x="183768" y="350167"/>
              </a:lnTo>
              <a:lnTo>
                <a:pt x="183768" y="0"/>
              </a:lnTo>
              <a:lnTo>
                <a:pt x="36753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470080" y="1844225"/>
        <a:ext cx="25382" cy="25382"/>
      </dsp:txXfrm>
    </dsp:sp>
    <dsp:sp modelId="{6B03BC5F-A034-4595-A303-63FC14C160BC}">
      <dsp:nvSpPr>
        <dsp:cNvPr id="0" name=""/>
        <dsp:cNvSpPr/>
      </dsp:nvSpPr>
      <dsp:spPr>
        <a:xfrm>
          <a:off x="1299003" y="981496"/>
          <a:ext cx="367536" cy="1050503"/>
        </a:xfrm>
        <a:custGeom>
          <a:avLst/>
          <a:gdLst/>
          <a:ahLst/>
          <a:cxnLst/>
          <a:rect l="0" t="0" r="0" b="0"/>
          <a:pathLst>
            <a:path>
              <a:moveTo>
                <a:pt x="0" y="1050503"/>
              </a:moveTo>
              <a:lnTo>
                <a:pt x="183768" y="1050503"/>
              </a:lnTo>
              <a:lnTo>
                <a:pt x="183768" y="0"/>
              </a:lnTo>
              <a:lnTo>
                <a:pt x="36753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454947" y="1478924"/>
        <a:ext cx="55647" cy="55647"/>
      </dsp:txXfrm>
    </dsp:sp>
    <dsp:sp modelId="{A4A777FA-1CFE-438C-9987-E4EDBE4FFD45}">
      <dsp:nvSpPr>
        <dsp:cNvPr id="0" name=""/>
        <dsp:cNvSpPr/>
      </dsp:nvSpPr>
      <dsp:spPr>
        <a:xfrm>
          <a:off x="1299003" y="281161"/>
          <a:ext cx="367536" cy="1750838"/>
        </a:xfrm>
        <a:custGeom>
          <a:avLst/>
          <a:gdLst/>
          <a:ahLst/>
          <a:cxnLst/>
          <a:rect l="0" t="0" r="0" b="0"/>
          <a:pathLst>
            <a:path>
              <a:moveTo>
                <a:pt x="0" y="1750838"/>
              </a:moveTo>
              <a:lnTo>
                <a:pt x="183768" y="1750838"/>
              </a:lnTo>
              <a:lnTo>
                <a:pt x="183768" y="0"/>
              </a:lnTo>
              <a:lnTo>
                <a:pt x="36753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1438046" y="1111855"/>
        <a:ext cx="89449" cy="89449"/>
      </dsp:txXfrm>
    </dsp:sp>
    <dsp:sp modelId="{59AEDC3E-D375-49F8-BCD7-35F58CE588E7}">
      <dsp:nvSpPr>
        <dsp:cNvPr id="0" name=""/>
        <dsp:cNvSpPr/>
      </dsp:nvSpPr>
      <dsp:spPr>
        <a:xfrm rot="16200000">
          <a:off x="-982765" y="1550432"/>
          <a:ext cx="3600402" cy="9631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40% детей с РАС имеют неврологическую патологию </a:t>
          </a:r>
        </a:p>
      </dsp:txBody>
      <dsp:txXfrm>
        <a:off x="-982765" y="1550432"/>
        <a:ext cx="3600402" cy="963135"/>
      </dsp:txXfrm>
    </dsp:sp>
    <dsp:sp modelId="{D7F7B5A9-2AFB-4C87-859C-60C298598D55}">
      <dsp:nvSpPr>
        <dsp:cNvPr id="0" name=""/>
        <dsp:cNvSpPr/>
      </dsp:nvSpPr>
      <dsp:spPr>
        <a:xfrm>
          <a:off x="1666539" y="1026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Гиперактивность</a:t>
          </a:r>
        </a:p>
      </dsp:txBody>
      <dsp:txXfrm>
        <a:off x="1666539" y="1026"/>
        <a:ext cx="1837680" cy="560268"/>
      </dsp:txXfrm>
    </dsp:sp>
    <dsp:sp modelId="{593C5808-A727-43EC-A46C-4F166CE10239}">
      <dsp:nvSpPr>
        <dsp:cNvPr id="0" name=""/>
        <dsp:cNvSpPr/>
      </dsp:nvSpPr>
      <dsp:spPr>
        <a:xfrm>
          <a:off x="1666539" y="701362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Избирательность в еде</a:t>
          </a:r>
        </a:p>
      </dsp:txBody>
      <dsp:txXfrm>
        <a:off x="1666539" y="701362"/>
        <a:ext cx="1837680" cy="560268"/>
      </dsp:txXfrm>
    </dsp:sp>
    <dsp:sp modelId="{12CC1D3B-657A-420B-A96F-687B2BAE3623}">
      <dsp:nvSpPr>
        <dsp:cNvPr id="0" name=""/>
        <dsp:cNvSpPr/>
      </dsp:nvSpPr>
      <dsp:spPr>
        <a:xfrm>
          <a:off x="1666539" y="1401698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Нарушение поведения</a:t>
          </a:r>
        </a:p>
      </dsp:txBody>
      <dsp:txXfrm>
        <a:off x="1666539" y="1401698"/>
        <a:ext cx="1837680" cy="560268"/>
      </dsp:txXfrm>
    </dsp:sp>
    <dsp:sp modelId="{C400086B-E35E-443F-B67D-77390BFFE3F0}">
      <dsp:nvSpPr>
        <dsp:cNvPr id="0" name=""/>
        <dsp:cNvSpPr/>
      </dsp:nvSpPr>
      <dsp:spPr>
        <a:xfrm>
          <a:off x="1666539" y="2102033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Задержка речевого развития</a:t>
          </a:r>
        </a:p>
      </dsp:txBody>
      <dsp:txXfrm>
        <a:off x="1666539" y="2102033"/>
        <a:ext cx="1837680" cy="560268"/>
      </dsp:txXfrm>
    </dsp:sp>
    <dsp:sp modelId="{17700E98-ACD2-4A7F-B704-BAA39F0A4FD5}">
      <dsp:nvSpPr>
        <dsp:cNvPr id="0" name=""/>
        <dsp:cNvSpPr/>
      </dsp:nvSpPr>
      <dsp:spPr>
        <a:xfrm>
          <a:off x="1666539" y="2802369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Координаторные нарушения</a:t>
          </a:r>
        </a:p>
      </dsp:txBody>
      <dsp:txXfrm>
        <a:off x="1666539" y="2802369"/>
        <a:ext cx="1837680" cy="560268"/>
      </dsp:txXfrm>
    </dsp:sp>
    <dsp:sp modelId="{6A1F6409-C973-4A1B-BF00-EE89F6AC26CC}">
      <dsp:nvSpPr>
        <dsp:cNvPr id="0" name=""/>
        <dsp:cNvSpPr/>
      </dsp:nvSpPr>
      <dsp:spPr>
        <a:xfrm>
          <a:off x="1666539" y="3502704"/>
          <a:ext cx="1837680" cy="5602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Стереотипии</a:t>
          </a:r>
        </a:p>
      </dsp:txBody>
      <dsp:txXfrm>
        <a:off x="1666539" y="3502704"/>
        <a:ext cx="1837680" cy="560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AF48C3-EAFD-45C4-812D-07E02C580A27}">
      <dsp:nvSpPr>
        <dsp:cNvPr id="0" name=""/>
        <dsp:cNvSpPr/>
      </dsp:nvSpPr>
      <dsp:spPr>
        <a:xfrm rot="5400000">
          <a:off x="342393" y="1090054"/>
          <a:ext cx="460680" cy="6709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ACA81-8788-4DCB-B281-04FC561A42D7}">
      <dsp:nvSpPr>
        <dsp:cNvPr id="0" name=""/>
        <dsp:cNvSpPr/>
      </dsp:nvSpPr>
      <dsp:spPr>
        <a:xfrm>
          <a:off x="166193" y="224523"/>
          <a:ext cx="1578173" cy="88824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Ребенок + Родитель</a:t>
          </a:r>
        </a:p>
      </dsp:txBody>
      <dsp:txXfrm>
        <a:off x="209561" y="267891"/>
        <a:ext cx="1491437" cy="801506"/>
      </dsp:txXfrm>
    </dsp:sp>
    <dsp:sp modelId="{E7059EDF-56DE-495B-AD01-A0CEF13EF77A}">
      <dsp:nvSpPr>
        <dsp:cNvPr id="0" name=""/>
        <dsp:cNvSpPr/>
      </dsp:nvSpPr>
      <dsp:spPr>
        <a:xfrm>
          <a:off x="1872186" y="278711"/>
          <a:ext cx="1666555" cy="799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Педиатр</a:t>
          </a:r>
        </a:p>
      </dsp:txBody>
      <dsp:txXfrm>
        <a:off x="1872186" y="278711"/>
        <a:ext cx="1666555" cy="799148"/>
      </dsp:txXfrm>
    </dsp:sp>
    <dsp:sp modelId="{CA49F725-0318-42A4-B0F8-95EE52F60E1B}">
      <dsp:nvSpPr>
        <dsp:cNvPr id="0" name=""/>
        <dsp:cNvSpPr/>
      </dsp:nvSpPr>
      <dsp:spPr>
        <a:xfrm rot="5400000">
          <a:off x="1169552" y="1963948"/>
          <a:ext cx="504385" cy="6579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2C081-B52B-4FE9-8878-9637ABA4144D}">
      <dsp:nvSpPr>
        <dsp:cNvPr id="0" name=""/>
        <dsp:cNvSpPr/>
      </dsp:nvSpPr>
      <dsp:spPr>
        <a:xfrm>
          <a:off x="1020732" y="1121631"/>
          <a:ext cx="1578173" cy="76291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Педиатр</a:t>
          </a:r>
        </a:p>
      </dsp:txBody>
      <dsp:txXfrm>
        <a:off x="1057981" y="1158880"/>
        <a:ext cx="1503675" cy="688420"/>
      </dsp:txXfrm>
    </dsp:sp>
    <dsp:sp modelId="{0AACC6A3-6BF4-474C-B8CF-0879E3B05915}">
      <dsp:nvSpPr>
        <dsp:cNvPr id="0" name=""/>
        <dsp:cNvSpPr/>
      </dsp:nvSpPr>
      <dsp:spPr>
        <a:xfrm>
          <a:off x="4234530" y="2834193"/>
          <a:ext cx="1332495" cy="1139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Лечение неврологической патологии</a:t>
          </a:r>
        </a:p>
      </dsp:txBody>
      <dsp:txXfrm>
        <a:off x="4234530" y="2834193"/>
        <a:ext cx="1332495" cy="1139419"/>
      </dsp:txXfrm>
    </dsp:sp>
    <dsp:sp modelId="{B0DAE012-66C8-4432-B9AE-C900906D4296}">
      <dsp:nvSpPr>
        <dsp:cNvPr id="0" name=""/>
        <dsp:cNvSpPr/>
      </dsp:nvSpPr>
      <dsp:spPr>
        <a:xfrm rot="5400000">
          <a:off x="2102401" y="2797923"/>
          <a:ext cx="458917" cy="63500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2CF152-917C-4745-86B2-9D70F2FF0A8D}">
      <dsp:nvSpPr>
        <dsp:cNvPr id="0" name=""/>
        <dsp:cNvSpPr/>
      </dsp:nvSpPr>
      <dsp:spPr>
        <a:xfrm>
          <a:off x="1879596" y="2013382"/>
          <a:ext cx="1578173" cy="6796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Невролог</a:t>
          </a:r>
        </a:p>
      </dsp:txBody>
      <dsp:txXfrm>
        <a:off x="1912782" y="2046568"/>
        <a:ext cx="1511801" cy="613320"/>
      </dsp:txXfrm>
    </dsp:sp>
    <dsp:sp modelId="{17592228-0C23-4E38-ADDD-AA9DFBAEF1C9}">
      <dsp:nvSpPr>
        <dsp:cNvPr id="0" name=""/>
        <dsp:cNvSpPr/>
      </dsp:nvSpPr>
      <dsp:spPr>
        <a:xfrm>
          <a:off x="4447710" y="2169691"/>
          <a:ext cx="1147812" cy="89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053971-78ED-49FD-B652-E2139B7AA68B}">
      <dsp:nvSpPr>
        <dsp:cNvPr id="0" name=""/>
        <dsp:cNvSpPr/>
      </dsp:nvSpPr>
      <dsp:spPr>
        <a:xfrm>
          <a:off x="2654106" y="2835237"/>
          <a:ext cx="1583018" cy="83053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Психиатр</a:t>
          </a:r>
        </a:p>
      </dsp:txBody>
      <dsp:txXfrm>
        <a:off x="2694657" y="2875788"/>
        <a:ext cx="1501916" cy="749433"/>
      </dsp:txXfrm>
    </dsp:sp>
    <dsp:sp modelId="{0B895DC1-2639-45D6-AA68-4EF8E8726FBD}">
      <dsp:nvSpPr>
        <dsp:cNvPr id="0" name=""/>
        <dsp:cNvSpPr/>
      </dsp:nvSpPr>
      <dsp:spPr>
        <a:xfrm>
          <a:off x="3635353" y="1878524"/>
          <a:ext cx="1730212" cy="9494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Исключить неврологическую патологию</a:t>
          </a:r>
        </a:p>
      </dsp:txBody>
      <dsp:txXfrm>
        <a:off x="3635353" y="1878524"/>
        <a:ext cx="1730212" cy="9494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30739F-BD6C-439B-B56D-D4637357B012}">
      <dsp:nvSpPr>
        <dsp:cNvPr id="0" name=""/>
        <dsp:cNvSpPr/>
      </dsp:nvSpPr>
      <dsp:spPr>
        <a:xfrm>
          <a:off x="828952" y="-210740"/>
          <a:ext cx="7199079" cy="6841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 err="1"/>
            <a:t>Растройства</a:t>
          </a:r>
          <a:r>
            <a:rPr lang="ru-RU" sz="3200" kern="1200" dirty="0"/>
            <a:t> аутистического спектра</a:t>
          </a:r>
        </a:p>
      </dsp:txBody>
      <dsp:txXfrm>
        <a:off x="848991" y="-190701"/>
        <a:ext cx="7159001" cy="644087"/>
      </dsp:txXfrm>
    </dsp:sp>
    <dsp:sp modelId="{58674F94-5011-4978-B194-6FBEDAEBB2B4}">
      <dsp:nvSpPr>
        <dsp:cNvPr id="0" name=""/>
        <dsp:cNvSpPr/>
      </dsp:nvSpPr>
      <dsp:spPr>
        <a:xfrm rot="1326557">
          <a:off x="5088287" y="1034177"/>
          <a:ext cx="39387" cy="8778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100103" y="1051733"/>
        <a:ext cx="15755" cy="52668"/>
      </dsp:txXfrm>
    </dsp:sp>
    <dsp:sp modelId="{FF462902-D410-4625-8820-21C40E3B3C77}">
      <dsp:nvSpPr>
        <dsp:cNvPr id="0" name=""/>
        <dsp:cNvSpPr/>
      </dsp:nvSpPr>
      <dsp:spPr>
        <a:xfrm>
          <a:off x="5810609" y="833263"/>
          <a:ext cx="2939094" cy="9131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Реабилитация</a:t>
          </a:r>
        </a:p>
      </dsp:txBody>
      <dsp:txXfrm>
        <a:off x="5837353" y="860007"/>
        <a:ext cx="2885606" cy="859628"/>
      </dsp:txXfrm>
    </dsp:sp>
    <dsp:sp modelId="{03381C18-6733-4744-AE3C-742727E1FB0D}">
      <dsp:nvSpPr>
        <dsp:cNvPr id="0" name=""/>
        <dsp:cNvSpPr/>
      </dsp:nvSpPr>
      <dsp:spPr>
        <a:xfrm rot="10783525">
          <a:off x="5316754" y="1035012"/>
          <a:ext cx="435602" cy="29920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/>
        </a:p>
      </dsp:txBody>
      <dsp:txXfrm rot="10800000">
        <a:off x="5406516" y="1094854"/>
        <a:ext cx="256078" cy="179524"/>
      </dsp:txXfrm>
    </dsp:sp>
    <dsp:sp modelId="{BE14EA6A-9E0F-4E1B-B621-B34DA3585DA3}">
      <dsp:nvSpPr>
        <dsp:cNvPr id="0" name=""/>
        <dsp:cNvSpPr/>
      </dsp:nvSpPr>
      <dsp:spPr>
        <a:xfrm>
          <a:off x="3168225" y="826134"/>
          <a:ext cx="2061989" cy="933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Лечение</a:t>
          </a:r>
        </a:p>
      </dsp:txBody>
      <dsp:txXfrm>
        <a:off x="3195553" y="853462"/>
        <a:ext cx="2007333" cy="878402"/>
      </dsp:txXfrm>
    </dsp:sp>
    <dsp:sp modelId="{C8AF13CE-9852-43D6-B4E0-B87C5670E12D}">
      <dsp:nvSpPr>
        <dsp:cNvPr id="0" name=""/>
        <dsp:cNvSpPr/>
      </dsp:nvSpPr>
      <dsp:spPr>
        <a:xfrm rot="10783724">
          <a:off x="2596546" y="1129615"/>
          <a:ext cx="437064" cy="27208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/>
        </a:p>
      </dsp:txBody>
      <dsp:txXfrm rot="10800000">
        <a:off x="2678171" y="1184031"/>
        <a:ext cx="273814" cy="163250"/>
      </dsp:txXfrm>
    </dsp:sp>
    <dsp:sp modelId="{D8F2D88C-609F-4C03-A4B2-E2A2A91B72F3}">
      <dsp:nvSpPr>
        <dsp:cNvPr id="0" name=""/>
        <dsp:cNvSpPr/>
      </dsp:nvSpPr>
      <dsp:spPr>
        <a:xfrm>
          <a:off x="0" y="751055"/>
          <a:ext cx="2521540" cy="9441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Наблюдение</a:t>
          </a:r>
        </a:p>
      </dsp:txBody>
      <dsp:txXfrm>
        <a:off x="27654" y="778709"/>
        <a:ext cx="2466232" cy="888855"/>
      </dsp:txXfrm>
    </dsp:sp>
    <dsp:sp modelId="{E2C37DCA-D825-4FEC-A4B7-01F6CF91AB60}">
      <dsp:nvSpPr>
        <dsp:cNvPr id="0" name=""/>
        <dsp:cNvSpPr/>
      </dsp:nvSpPr>
      <dsp:spPr>
        <a:xfrm rot="1141029" flipH="1">
          <a:off x="3219773" y="852057"/>
          <a:ext cx="32980" cy="11625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229667" y="875308"/>
        <a:ext cx="13192" cy="69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77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44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603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157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89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312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133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116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7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606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446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5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317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99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13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668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t>10.05.2021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6356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Data" Target="../diagrams/data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17" Type="http://schemas.microsoft.com/office/2007/relationships/diagramDrawing" Target="../diagrams/drawing3.xml"/><Relationship Id="rId2" Type="http://schemas.openxmlformats.org/officeDocument/2006/relationships/diagramData" Target="../diagrams/data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QuickStyle" Target="../diagrams/quickStyle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6852D-6799-4005-A78D-382A8B429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6864" cy="324036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Тема: «Ранние и постоянные признаки расстройств аутистического спектра»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1A9252-775D-4B2F-A718-7D09488C78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b="1" cap="none" dirty="0"/>
              <a:t>Подготовила: учитель-логопед </a:t>
            </a:r>
          </a:p>
          <a:p>
            <a:r>
              <a:rPr lang="ru-RU" sz="3200" b="1" cap="none" dirty="0"/>
              <a:t>Татаринцева Н.Г.</a:t>
            </a:r>
          </a:p>
        </p:txBody>
      </p:sp>
    </p:spTree>
    <p:extLst>
      <p:ext uri="{BB962C8B-B14F-4D97-AF65-F5344CB8AC3E}">
        <p14:creationId xmlns:p14="http://schemas.microsoft.com/office/powerpoint/2010/main" val="226150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33B4F-7195-4197-95ED-539CDF43C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56" y="338665"/>
            <a:ext cx="7772400" cy="145626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Трудности диагностики расстройств аутистического спектра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11F256-D834-41DD-AE0E-DEE47D3E2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256" y="1794932"/>
            <a:ext cx="7748344" cy="4514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▪ Отсутствие специфических биологических тестов.</a:t>
            </a:r>
          </a:p>
          <a:p>
            <a:pPr marL="0" indent="0">
              <a:buNone/>
            </a:pPr>
            <a:r>
              <a:rPr lang="ru-RU" sz="2400" dirty="0"/>
              <a:t>▪ Изменение проявлений РАС с возрастом.</a:t>
            </a:r>
          </a:p>
          <a:p>
            <a:pPr marL="0" indent="0">
              <a:buNone/>
            </a:pPr>
            <a:r>
              <a:rPr lang="ru-RU" sz="2400" dirty="0"/>
              <a:t>▪ Вариативность проявлений</a:t>
            </a:r>
          </a:p>
          <a:p>
            <a:pPr marL="0" indent="0">
              <a:buNone/>
            </a:pPr>
            <a:r>
              <a:rPr lang="ru-RU" sz="2400" dirty="0"/>
              <a:t>▪ Частичное «наслоение» симптомов в рамках </a:t>
            </a:r>
            <a:r>
              <a:rPr lang="ru-RU" sz="2400" dirty="0" err="1"/>
              <a:t>коморбидных</a:t>
            </a:r>
            <a:r>
              <a:rPr lang="ru-RU" sz="2400" dirty="0"/>
              <a:t> нарушений</a:t>
            </a:r>
          </a:p>
          <a:p>
            <a:pPr marL="0" indent="0">
              <a:buNone/>
            </a:pPr>
            <a:r>
              <a:rPr lang="ru-RU" sz="2400" dirty="0"/>
              <a:t>▪ Различие в понимании специалистами диагностических критериев</a:t>
            </a:r>
          </a:p>
          <a:p>
            <a:pPr marL="0" indent="0">
              <a:buNone/>
            </a:pPr>
            <a:r>
              <a:rPr lang="ru-RU" sz="2400" dirty="0"/>
              <a:t>▪ Длительность приема врача не всегда позволяет оценить наличие и выраженность специфических нарушений</a:t>
            </a:r>
          </a:p>
        </p:txBody>
      </p:sp>
    </p:spTree>
    <p:extLst>
      <p:ext uri="{BB962C8B-B14F-4D97-AF65-F5344CB8AC3E}">
        <p14:creationId xmlns:p14="http://schemas.microsoft.com/office/powerpoint/2010/main" val="1321371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9B65AD-38F3-4F57-9FCC-8AF5AE292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743" y="24475"/>
            <a:ext cx="7772400" cy="1456267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Проявления расстройств аутистического спектра у детей в возрасте 3 - 6 месяцев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25555B-1735-4D69-BAED-761B80BB2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742" y="1480742"/>
            <a:ext cx="8175713" cy="49005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• Отвержение слухового восприятия, отсутствие готовности к прислушиванию.</a:t>
            </a:r>
          </a:p>
          <a:p>
            <a:pPr marL="0" indent="0">
              <a:buNone/>
            </a:pPr>
            <a:r>
              <a:rPr lang="ru-RU" sz="2800" dirty="0"/>
              <a:t>• «Взгляд в себя», «в никуда», отсутствуют фиксация взгляда на лице человека, зрительное сосредоточение.</a:t>
            </a:r>
          </a:p>
          <a:p>
            <a:pPr marL="0" indent="0">
              <a:buNone/>
            </a:pPr>
            <a:r>
              <a:rPr lang="ru-RU" sz="2800" dirty="0"/>
              <a:t>• Не смотрит на мать, когда она заговаривает с ним, негативизм к тактильному контакту (особенно при переодевании).</a:t>
            </a:r>
          </a:p>
          <a:p>
            <a:pPr marL="0" indent="0">
              <a:buNone/>
            </a:pPr>
            <a:r>
              <a:rPr lang="ru-RU" sz="2800" dirty="0"/>
              <a:t>• Не приспосабливается, когда мать держит его на руках</a:t>
            </a:r>
          </a:p>
        </p:txBody>
      </p:sp>
    </p:spTree>
    <p:extLst>
      <p:ext uri="{BB962C8B-B14F-4D97-AF65-F5344CB8AC3E}">
        <p14:creationId xmlns:p14="http://schemas.microsoft.com/office/powerpoint/2010/main" val="1488018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6971F-4F98-4751-9820-26842582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9"/>
            <a:ext cx="8291264" cy="165618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Проявления расстройств аутистического спектра у детей в возрасте 6 - 12 месяцев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547403-AA04-45B1-A319-C659D5718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507288" cy="4392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• Элементы деятельности стереотипны и лишены элементов целенаправленности</a:t>
            </a:r>
          </a:p>
          <a:p>
            <a:pPr marL="0" indent="0">
              <a:buNone/>
            </a:pPr>
            <a:r>
              <a:rPr lang="ru-RU" sz="3200" dirty="0"/>
              <a:t>• Не реагирует на звук, находящийся вне поля зрения</a:t>
            </a:r>
          </a:p>
          <a:p>
            <a:pPr marL="0" indent="0">
              <a:buNone/>
            </a:pPr>
            <a:r>
              <a:rPr lang="ru-RU" sz="3200" dirty="0"/>
              <a:t>• У многих нет </a:t>
            </a:r>
            <a:r>
              <a:rPr lang="ru-RU" sz="3200" dirty="0" err="1"/>
              <a:t>гуления</a:t>
            </a:r>
            <a:r>
              <a:rPr lang="ru-RU" sz="3200" dirty="0"/>
              <a:t>, отсутствуют слоги</a:t>
            </a:r>
          </a:p>
          <a:p>
            <a:pPr marL="0" indent="0">
              <a:buNone/>
            </a:pPr>
            <a:r>
              <a:rPr lang="ru-RU" sz="3200" dirty="0"/>
              <a:t>• Плохо дифференцирует своих и чужих, без выраженной эмоциональной реакции</a:t>
            </a:r>
          </a:p>
        </p:txBody>
      </p:sp>
    </p:spTree>
    <p:extLst>
      <p:ext uri="{BB962C8B-B14F-4D97-AF65-F5344CB8AC3E}">
        <p14:creationId xmlns:p14="http://schemas.microsoft.com/office/powerpoint/2010/main" val="2951887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F4751-3348-46C7-9FFA-1D971BCC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Проявления расстройств аутистического спектра у детей в возрасте 12 - 18 месяцев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C854DD-7BE9-4EE2-9DC6-190EAD9D4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42068"/>
            <a:ext cx="8291264" cy="4383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• Долго не переходят к самостоятельной ходьбе, походка «деревянная», некоординированная.</a:t>
            </a:r>
          </a:p>
          <a:p>
            <a:pPr marL="0" indent="0">
              <a:buNone/>
            </a:pPr>
            <a:r>
              <a:rPr lang="ru-RU" sz="2400" dirty="0"/>
              <a:t>• Часто ходьба на цыпочках.</a:t>
            </a:r>
          </a:p>
          <a:p>
            <a:pPr marL="0" indent="0">
              <a:buNone/>
            </a:pPr>
            <a:r>
              <a:rPr lang="ru-RU" sz="2400" dirty="0"/>
              <a:t>• Фиксирует взгляд на объектах со спокойной, монотонной динамикой: текущая вода, сыплющийся песок, крутящееся колесо.</a:t>
            </a:r>
          </a:p>
          <a:p>
            <a:pPr marL="0" indent="0">
              <a:buNone/>
            </a:pPr>
            <a:r>
              <a:rPr lang="ru-RU" sz="2400" dirty="0"/>
              <a:t>• Не указывает пальцем на интересующий объект.</a:t>
            </a:r>
          </a:p>
          <a:p>
            <a:pPr marL="0" indent="0">
              <a:buNone/>
            </a:pPr>
            <a:r>
              <a:rPr lang="ru-RU" sz="2400" dirty="0"/>
              <a:t>• Использует примитивные манипуляции с неигровыми предметами или использование игрушек не по назначению.</a:t>
            </a:r>
          </a:p>
        </p:txBody>
      </p:sp>
    </p:spTree>
    <p:extLst>
      <p:ext uri="{BB962C8B-B14F-4D97-AF65-F5344CB8AC3E}">
        <p14:creationId xmlns:p14="http://schemas.microsoft.com/office/powerpoint/2010/main" val="1424026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988B3-EA8E-4BEF-B26D-7F3C66785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FF9AC2-BE78-43AF-B55E-F996D12A8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096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CAF77-3600-4B75-9BF6-E59CF2096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Проявления расстройств аутистического спектра у детей в возрасте 18 - 24 месяцев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35B4C3-9CBA-4738-8B0B-7DCE42228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65868"/>
            <a:ext cx="8363272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900" dirty="0"/>
              <a:t>• Становятся более выраженными стереотипии: серии прыжков, вертится вокруг своей оси</a:t>
            </a:r>
          </a:p>
          <a:p>
            <a:pPr marL="0" indent="0">
              <a:buNone/>
            </a:pPr>
            <a:r>
              <a:rPr lang="ru-RU" sz="2900" dirty="0"/>
              <a:t>• Не любят яркого света, некоторые не боятся темноты, любят быть в тёмной комнате</a:t>
            </a:r>
          </a:p>
          <a:p>
            <a:pPr marL="0" indent="0">
              <a:buNone/>
            </a:pPr>
            <a:r>
              <a:rPr lang="ru-RU" sz="2900" dirty="0"/>
              <a:t>• Речевое развитие нарушено в разной степени: </a:t>
            </a:r>
            <a:r>
              <a:rPr lang="ru-RU" sz="2900" dirty="0" err="1"/>
              <a:t>мутизм</a:t>
            </a:r>
            <a:r>
              <a:rPr lang="ru-RU" sz="2900" dirty="0"/>
              <a:t>; отдельные слова, слабо соотносимые с предметом; </a:t>
            </a:r>
            <a:r>
              <a:rPr lang="ru-RU" sz="2900" dirty="0" err="1"/>
              <a:t>эхолалии</a:t>
            </a:r>
            <a:r>
              <a:rPr lang="ru-RU" sz="2900" dirty="0"/>
              <a:t>; слова-штампы, </a:t>
            </a:r>
            <a:r>
              <a:rPr lang="ru-RU" sz="2900" dirty="0" err="1"/>
              <a:t>фразыштампы</a:t>
            </a:r>
            <a:r>
              <a:rPr lang="ru-RU" sz="29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0987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9C390-8B67-46B9-B2C6-8120CC92D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9845"/>
            <a:ext cx="7772400" cy="109489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Скрининг аутизма в возрасте 18-24 месяца. БЛОК ДЛЯ РОДИТЕЛЕЙ – А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7A4DF9CA-7E40-475D-ABBD-D7765E16F0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1790761"/>
              </p:ext>
            </p:extLst>
          </p:nvPr>
        </p:nvGraphicFramePr>
        <p:xfrm>
          <a:off x="354360" y="1268760"/>
          <a:ext cx="8435280" cy="5214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9928">
                  <a:extLst>
                    <a:ext uri="{9D8B030D-6E8A-4147-A177-3AD203B41FA5}">
                      <a16:colId xmlns:a16="http://schemas.microsoft.com/office/drawing/2014/main" val="108941575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9706480"/>
                    </a:ext>
                  </a:extLst>
                </a:gridCol>
                <a:gridCol w="833264">
                  <a:extLst>
                    <a:ext uri="{9D8B030D-6E8A-4147-A177-3AD203B41FA5}">
                      <a16:colId xmlns:a16="http://schemas.microsoft.com/office/drawing/2014/main" val="898981257"/>
                    </a:ext>
                  </a:extLst>
                </a:gridCol>
              </a:tblGrid>
              <a:tr h="346092">
                <a:tc>
                  <a:txBody>
                    <a:bodyPr/>
                    <a:lstStyle/>
                    <a:p>
                      <a:r>
                        <a:rPr lang="ru-RU" dirty="0"/>
                        <a:t>Вопросы для родителей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757193"/>
                  </a:ext>
                </a:extLst>
              </a:tr>
              <a:tr h="346092">
                <a:tc>
                  <a:txBody>
                    <a:bodyPr/>
                    <a:lstStyle/>
                    <a:p>
                      <a:r>
                        <a:rPr lang="ru-RU" b="1" dirty="0"/>
                        <a:t>1. </a:t>
                      </a:r>
                      <a:r>
                        <a:rPr lang="ru-RU" dirty="0"/>
                        <a:t>Нравится ли ребенку, когда Вы качаете его на коленях?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27105"/>
                  </a:ext>
                </a:extLst>
              </a:tr>
              <a:tr h="346092">
                <a:tc>
                  <a:txBody>
                    <a:bodyPr/>
                    <a:lstStyle/>
                    <a:p>
                      <a:r>
                        <a:rPr lang="ru-RU" b="1" dirty="0"/>
                        <a:t>2.</a:t>
                      </a:r>
                      <a:r>
                        <a:rPr lang="ru-RU" dirty="0"/>
                        <a:t> Проявляет ли ребенок интерес к другими детям?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17895"/>
                  </a:ext>
                </a:extLst>
              </a:tr>
              <a:tr h="605661">
                <a:tc>
                  <a:txBody>
                    <a:bodyPr/>
                    <a:lstStyle/>
                    <a:p>
                      <a:r>
                        <a:rPr lang="ru-RU" b="1" dirty="0"/>
                        <a:t>3. </a:t>
                      </a:r>
                      <a:r>
                        <a:rPr lang="ru-RU" dirty="0"/>
                        <a:t>Нравится ли Вашему ребенку взбираться на предметы, например, на лестницу?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361429"/>
                  </a:ext>
                </a:extLst>
              </a:tr>
              <a:tr h="346092">
                <a:tc>
                  <a:txBody>
                    <a:bodyPr/>
                    <a:lstStyle/>
                    <a:p>
                      <a:r>
                        <a:rPr lang="ru-RU" b="1" dirty="0"/>
                        <a:t>4. </a:t>
                      </a:r>
                      <a:r>
                        <a:rPr lang="ru-RU" dirty="0"/>
                        <a:t>Любит ли ребенок играть в прятки, догонялки?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204644"/>
                  </a:ext>
                </a:extLst>
              </a:tr>
              <a:tr h="6056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5. </a:t>
                      </a:r>
                      <a:r>
                        <a:rPr lang="ru-RU" dirty="0"/>
                        <a:t>Проявляет ли ребенок во время игры фантазию (поит </a:t>
                      </a:r>
                      <a:r>
                        <a:rPr lang="ru-RU" dirty="0" err="1"/>
                        <a:t>чаемигрушки</a:t>
                      </a:r>
                      <a:r>
                        <a:rPr lang="ru-RU" dirty="0"/>
                        <a:t> из игрушечной посуды и т.д.)?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657486"/>
                  </a:ext>
                </a:extLst>
              </a:tr>
              <a:tr h="605661">
                <a:tc>
                  <a:txBody>
                    <a:bodyPr/>
                    <a:lstStyle/>
                    <a:p>
                      <a:r>
                        <a:rPr lang="ru-RU" b="1" dirty="0"/>
                        <a:t>6.</a:t>
                      </a:r>
                      <a:r>
                        <a:rPr lang="ru-RU" dirty="0"/>
                        <a:t>Использует ли ребенок указательный жест, чтобы спросить что-то?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18891"/>
                  </a:ext>
                </a:extLst>
              </a:tr>
              <a:tr h="605661">
                <a:tc>
                  <a:txBody>
                    <a:bodyPr/>
                    <a:lstStyle/>
                    <a:p>
                      <a:r>
                        <a:rPr lang="ru-RU" b="1" dirty="0"/>
                        <a:t>7. </a:t>
                      </a:r>
                      <a:r>
                        <a:rPr lang="ru-RU" dirty="0"/>
                        <a:t>Использует ли указательный жест, чтобы указать на то, что его</a:t>
                      </a:r>
                    </a:p>
                    <a:p>
                      <a:r>
                        <a:rPr lang="ru-RU" dirty="0"/>
                        <a:t>интересует?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258464"/>
                  </a:ext>
                </a:extLst>
              </a:tr>
              <a:tr h="605661">
                <a:tc>
                  <a:txBody>
                    <a:bodyPr/>
                    <a:lstStyle/>
                    <a:p>
                      <a:r>
                        <a:rPr lang="ru-RU" b="1" dirty="0"/>
                        <a:t>8. </a:t>
                      </a:r>
                      <a:r>
                        <a:rPr lang="ru-RU" dirty="0"/>
                        <a:t>Может ли играть с маленькими игрушками (машинки и т.д.), за</a:t>
                      </a:r>
                    </a:p>
                    <a:p>
                      <a:r>
                        <a:rPr lang="ru-RU" dirty="0"/>
                        <a:t>исключением облизывания, засовывания в рот?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483255"/>
                  </a:ext>
                </a:extLst>
              </a:tr>
              <a:tr h="5505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9.</a:t>
                      </a:r>
                      <a:r>
                        <a:rPr lang="ru-RU" dirty="0"/>
                        <a:t>Приносит ли Вам ребенок предметы, чтобы показать что-то?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344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686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206D6F-A4BC-4300-9D4C-0DF7AA751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-171400"/>
            <a:ext cx="7772400" cy="14562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Скрининг аутизма в возрасте 18-24 месяца. БЛОК ДЛЯ ВРАЧЕЙ - B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6F48745-7401-4FB1-BCA2-A35DCEA0C3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945905"/>
              </p:ext>
            </p:extLst>
          </p:nvPr>
        </p:nvGraphicFramePr>
        <p:xfrm>
          <a:off x="365746" y="1124744"/>
          <a:ext cx="8412508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0199">
                  <a:extLst>
                    <a:ext uri="{9D8B030D-6E8A-4147-A177-3AD203B41FA5}">
                      <a16:colId xmlns:a16="http://schemas.microsoft.com/office/drawing/2014/main" val="833090509"/>
                    </a:ext>
                  </a:extLst>
                </a:gridCol>
                <a:gridCol w="855509">
                  <a:extLst>
                    <a:ext uri="{9D8B030D-6E8A-4147-A177-3AD203B41FA5}">
                      <a16:colId xmlns:a16="http://schemas.microsoft.com/office/drawing/2014/main" val="1924645439"/>
                    </a:ext>
                  </a:extLst>
                </a:gridCol>
                <a:gridCol w="926800">
                  <a:extLst>
                    <a:ext uri="{9D8B030D-6E8A-4147-A177-3AD203B41FA5}">
                      <a16:colId xmlns:a16="http://schemas.microsoft.com/office/drawing/2014/main" val="2979906429"/>
                    </a:ext>
                  </a:extLst>
                </a:gridCol>
              </a:tblGrid>
              <a:tr h="362744">
                <a:tc>
                  <a:txBody>
                    <a:bodyPr/>
                    <a:lstStyle/>
                    <a:p>
                      <a:r>
                        <a:rPr lang="ru-RU" dirty="0"/>
                        <a:t>Вопросы для врачей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257909"/>
                  </a:ext>
                </a:extLst>
              </a:tr>
              <a:tr h="634801">
                <a:tc>
                  <a:txBody>
                    <a:bodyPr/>
                    <a:lstStyle/>
                    <a:p>
                      <a:r>
                        <a:rPr lang="ru-RU" dirty="0"/>
                        <a:t>1.Возможен ли зрительный контакт с ребенком во время осмотра? ДА 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80093"/>
                  </a:ext>
                </a:extLst>
              </a:tr>
              <a:tr h="1178917">
                <a:tc>
                  <a:txBody>
                    <a:bodyPr/>
                    <a:lstStyle/>
                    <a:p>
                      <a:r>
                        <a:rPr lang="ru-RU" dirty="0"/>
                        <a:t>2. Привлеките внимание ребенка, указывая на предмет в другом</a:t>
                      </a:r>
                    </a:p>
                    <a:p>
                      <a:r>
                        <a:rPr lang="ru-RU" dirty="0"/>
                        <a:t>конце комнаты со словами: «Ой, посмотри, там … (название игрушки).</a:t>
                      </a:r>
                    </a:p>
                    <a:p>
                      <a:r>
                        <a:rPr lang="ru-RU" dirty="0"/>
                        <a:t>Смотрит ли ребенок на объект?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403613"/>
                  </a:ext>
                </a:extLst>
              </a:tr>
              <a:tr h="906859">
                <a:tc>
                  <a:txBody>
                    <a:bodyPr/>
                    <a:lstStyle/>
                    <a:p>
                      <a:r>
                        <a:rPr lang="ru-RU" dirty="0"/>
                        <a:t>3. Попросите ребенка приготовить Вам чай, используя игрушечную</a:t>
                      </a:r>
                    </a:p>
                    <a:p>
                      <a:r>
                        <a:rPr lang="ru-RU" dirty="0"/>
                        <a:t>посуду. Сможет ли он сделать это?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881315"/>
                  </a:ext>
                </a:extLst>
              </a:tr>
              <a:tr h="634801">
                <a:tc>
                  <a:txBody>
                    <a:bodyPr/>
                    <a:lstStyle/>
                    <a:p>
                      <a:r>
                        <a:rPr lang="ru-RU" dirty="0"/>
                        <a:t>4. Скажите ребенку: «Где свет? Покажи, где свет?» Показывает ли</a:t>
                      </a:r>
                    </a:p>
                    <a:p>
                      <a:r>
                        <a:rPr lang="ru-RU" dirty="0"/>
                        <a:t>ребенок указательным пальцем на источник света?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7629138"/>
                  </a:ext>
                </a:extLst>
              </a:tr>
              <a:tr h="63480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5. Может ли ребенок построить башню из кубиков? (Если «Да», то из скольких?)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631942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DB450DD-EDB8-4FF8-A6E6-A82C1798C961}"/>
              </a:ext>
            </a:extLst>
          </p:cNvPr>
          <p:cNvSpPr/>
          <p:nvPr/>
        </p:nvSpPr>
        <p:spPr>
          <a:xfrm>
            <a:off x="94928" y="5689581"/>
            <a:ext cx="84969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/>
              <a:t>B2 Для оценки «Да» убедитесь, что ребенок смотрит именно на объект, а не на Вашу руку.</a:t>
            </a:r>
          </a:p>
          <a:p>
            <a:r>
              <a:rPr lang="ru-RU" sz="1300" dirty="0"/>
              <a:t>В3: Если удастся продемонстрировать элементы фантазии в другой игре, оценка «Да».</a:t>
            </a:r>
          </a:p>
          <a:p>
            <a:r>
              <a:rPr lang="ru-RU" sz="1300" dirty="0"/>
              <a:t>В4: Задайте ребенку еще вопросы, например: «Где мишка?» или другой удаленный объект, если ребенок не понимает слово «свет». Для</a:t>
            </a:r>
          </a:p>
          <a:p>
            <a:r>
              <a:rPr lang="ru-RU" sz="1300" dirty="0"/>
              <a:t>оценки «Да» ребенок должен смотреть на Ваше лицо, когда показывает.</a:t>
            </a:r>
          </a:p>
        </p:txBody>
      </p:sp>
    </p:spTree>
    <p:extLst>
      <p:ext uri="{BB962C8B-B14F-4D97-AF65-F5344CB8AC3E}">
        <p14:creationId xmlns:p14="http://schemas.microsoft.com/office/powerpoint/2010/main" val="3047637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6661D-A67F-4B0E-9E39-0E15631FE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724"/>
            <a:ext cx="7772400" cy="9471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Степень риска и алгоритм дальнейших действий.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AE6458D6-A20F-4ABF-B7FF-47E1438938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650117"/>
              </p:ext>
            </p:extLst>
          </p:nvPr>
        </p:nvGraphicFramePr>
        <p:xfrm>
          <a:off x="457200" y="1412776"/>
          <a:ext cx="8507288" cy="4714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3644">
                  <a:extLst>
                    <a:ext uri="{9D8B030D-6E8A-4147-A177-3AD203B41FA5}">
                      <a16:colId xmlns:a16="http://schemas.microsoft.com/office/drawing/2014/main" val="106474449"/>
                    </a:ext>
                  </a:extLst>
                </a:gridCol>
                <a:gridCol w="4253644">
                  <a:extLst>
                    <a:ext uri="{9D8B030D-6E8A-4147-A177-3AD203B41FA5}">
                      <a16:colId xmlns:a16="http://schemas.microsoft.com/office/drawing/2014/main" val="158639761"/>
                    </a:ext>
                  </a:extLst>
                </a:gridCol>
              </a:tblGrid>
              <a:tr h="446947">
                <a:tc gridSpan="2"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Степень риска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540479"/>
                  </a:ext>
                </a:extLst>
              </a:tr>
              <a:tr h="446947">
                <a:tc>
                  <a:txBody>
                    <a:bodyPr/>
                    <a:lstStyle/>
                    <a:p>
                      <a:r>
                        <a:rPr lang="ru-RU" dirty="0"/>
                        <a:t>Высокий риск.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«Нет»: А5, А7, В2, В3, В4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202367"/>
                  </a:ext>
                </a:extLst>
              </a:tr>
              <a:tr h="446947">
                <a:tc>
                  <a:txBody>
                    <a:bodyPr/>
                    <a:lstStyle/>
                    <a:p>
                      <a:r>
                        <a:rPr lang="ru-RU" dirty="0"/>
                        <a:t>Средний риск.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«Нет»: А7 и В4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329444"/>
                  </a:ext>
                </a:extLst>
              </a:tr>
              <a:tr h="446947">
                <a:tc>
                  <a:txBody>
                    <a:bodyPr/>
                    <a:lstStyle/>
                    <a:p>
                      <a:r>
                        <a:rPr lang="ru-RU" dirty="0"/>
                        <a:t>Низкий риск.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Все остальные.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347254"/>
                  </a:ext>
                </a:extLst>
              </a:tr>
              <a:tr h="446947">
                <a:tc>
                  <a:txBody>
                    <a:bodyPr/>
                    <a:lstStyle/>
                    <a:p>
                      <a:r>
                        <a:rPr lang="ru-RU" b="1" dirty="0"/>
                        <a:t>Алгоритм действий.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855928"/>
                  </a:ext>
                </a:extLst>
              </a:tr>
              <a:tr h="754091">
                <a:tc>
                  <a:txBody>
                    <a:bodyPr/>
                    <a:lstStyle/>
                    <a:p>
                      <a:r>
                        <a:rPr lang="ru-RU" dirty="0"/>
                        <a:t>Группа высокого риска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. Отправить в специализированную клинику на консультацию.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13806"/>
                  </a:ext>
                </a:extLst>
              </a:tr>
              <a:tr h="971614">
                <a:tc>
                  <a:txBody>
                    <a:bodyPr/>
                    <a:lstStyle/>
                    <a:p>
                      <a:r>
                        <a:rPr lang="ru-RU" dirty="0"/>
                        <a:t>Группа среднего риска. 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Много ответов «Нет» – см. пункт выше Мало ответов «Нет» - повторить тест через 1 мес.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158261"/>
                  </a:ext>
                </a:extLst>
              </a:tr>
              <a:tr h="7540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Группа низкого риска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Если есть ответы «Нет» - повторить тест через 1 мес.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197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643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038A06F-754C-4432-B1AB-E033A57CC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2204864"/>
            <a:ext cx="7992888" cy="3586337"/>
          </a:xfrm>
        </p:spPr>
        <p:txBody>
          <a:bodyPr>
            <a:prstTxWarp prst="textDeflateInflate">
              <a:avLst/>
            </a:prstTxWarp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0" indent="0">
              <a:buNone/>
            </a:pP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41979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16F41-1EA2-4C9A-B149-5820550C6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24136"/>
          </a:xfrm>
        </p:spPr>
        <p:txBody>
          <a:bodyPr>
            <a:noAutofit/>
          </a:bodyPr>
          <a:lstStyle/>
          <a:p>
            <a:pPr algn="ctr"/>
            <a:r>
              <a:rPr lang="ru-RU" sz="42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расстройства аутистического спектра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512DDD-00FC-4459-95B3-7F9428B0E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42069"/>
            <a:ext cx="8363272" cy="3447172"/>
          </a:xfrm>
        </p:spPr>
        <p:txBody>
          <a:bodyPr>
            <a:noAutofit/>
          </a:bodyPr>
          <a:lstStyle/>
          <a:p>
            <a:r>
              <a:rPr lang="ru-RU" sz="3200" dirty="0"/>
              <a:t>- группа комплексных нарушений психического развития, характеризующихся отсутствием способности к социальному взаимодействию, общению, стереотипностью поведения.</a:t>
            </a:r>
          </a:p>
          <a:p>
            <a:pPr marL="0" indent="0">
              <a:buNone/>
            </a:pPr>
            <a:r>
              <a:rPr lang="ru-RU" sz="1000" dirty="0"/>
              <a:t>  </a:t>
            </a:r>
          </a:p>
          <a:p>
            <a:r>
              <a:rPr lang="ru-RU" sz="3200" dirty="0"/>
              <a:t> - для пациентов характерны фобии, возбуждение, нарушения пищевого поведения и другие неспецифические симптомы</a:t>
            </a:r>
          </a:p>
        </p:txBody>
      </p:sp>
    </p:spTree>
    <p:extLst>
      <p:ext uri="{BB962C8B-B14F-4D97-AF65-F5344CB8AC3E}">
        <p14:creationId xmlns:p14="http://schemas.microsoft.com/office/powerpoint/2010/main" val="2423212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36C0C9-70B3-4830-9AB8-01E7FFA3D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"/>
            <a:ext cx="8435280" cy="1456267"/>
          </a:xfrm>
        </p:spPr>
        <p:txBody>
          <a:bodyPr>
            <a:normAutofit/>
          </a:bodyPr>
          <a:lstStyle/>
          <a:p>
            <a:r>
              <a:rPr lang="ru-RU" sz="6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Распространенность РАС.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590E4F-5518-4744-B30A-65678A7E8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	• В 1990-х: 1 на 2000 </a:t>
            </a:r>
          </a:p>
          <a:p>
            <a:pPr marL="0" indent="0">
              <a:buNone/>
            </a:pPr>
            <a:r>
              <a:rPr lang="ru-RU" sz="3200" b="1" dirty="0"/>
              <a:t>	• В 2007 г. 1 на 150 </a:t>
            </a:r>
          </a:p>
          <a:p>
            <a:pPr marL="0" indent="0">
              <a:buNone/>
            </a:pPr>
            <a:r>
              <a:rPr lang="ru-RU" sz="3200" b="1" dirty="0"/>
              <a:t>	• В 2012 г. 1 на 88 </a:t>
            </a:r>
          </a:p>
          <a:p>
            <a:pPr marL="0" indent="0">
              <a:buNone/>
            </a:pPr>
            <a:r>
              <a:rPr lang="ru-RU" sz="3200" b="1" dirty="0"/>
              <a:t>	• В 2013 г. 1 на 50 </a:t>
            </a:r>
          </a:p>
          <a:p>
            <a:pPr marL="0" indent="0">
              <a:buNone/>
            </a:pPr>
            <a:r>
              <a:rPr lang="ru-RU" sz="3600" b="1" dirty="0"/>
              <a:t>• Из них лишь 40% обусловлены более качественной диагностикой. </a:t>
            </a:r>
          </a:p>
          <a:p>
            <a:pPr marL="0" indent="0">
              <a:buNone/>
            </a:pPr>
            <a:r>
              <a:rPr lang="ru-RU" sz="3600" b="1" dirty="0"/>
              <a:t>• Остальные 60% обусловлены реальным ростом заболеваемости.</a:t>
            </a:r>
          </a:p>
        </p:txBody>
      </p:sp>
    </p:spTree>
    <p:extLst>
      <p:ext uri="{BB962C8B-B14F-4D97-AF65-F5344CB8AC3E}">
        <p14:creationId xmlns:p14="http://schemas.microsoft.com/office/powerpoint/2010/main" val="3035773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308CB-AD58-4973-8B75-E2E5D30E3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435280" cy="1456267"/>
          </a:xfrm>
        </p:spPr>
        <p:txBody>
          <a:bodyPr>
            <a:normAutofit/>
          </a:bodyPr>
          <a:lstStyle/>
          <a:p>
            <a:r>
              <a:rPr lang="ru-RU" sz="48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Распространенность РАС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037078-1003-4EBA-9635-1ABE36FEE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5446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	</a:t>
            </a:r>
            <a:r>
              <a:rPr lang="ru-RU" sz="2900" b="1" dirty="0"/>
              <a:t>• Распространенность аутизма составляет от 40 до 60 на 10 000 детей. </a:t>
            </a:r>
          </a:p>
          <a:p>
            <a:pPr marL="0" indent="0">
              <a:buNone/>
            </a:pPr>
            <a:r>
              <a:rPr lang="ru-RU" sz="3000" b="1" dirty="0"/>
              <a:t>	</a:t>
            </a:r>
            <a:r>
              <a:rPr lang="ru-RU" sz="2900" b="1" dirty="0"/>
              <a:t>• Считалось, что у 1 ⁄ 100 пациентов с РАС аутизм был диагностирован как вторичный, обусловленный цитогенетическими аномалиями ( 15q дупликация), моногенными дефектами (в RELN и UBE3A гены) или средовыми воздействиями (пренатальная инфекция). 	</a:t>
            </a:r>
          </a:p>
          <a:p>
            <a:pPr marL="0" indent="0">
              <a:buNone/>
            </a:pPr>
            <a:r>
              <a:rPr lang="ru-RU" sz="3000" b="1" dirty="0"/>
              <a:t>	</a:t>
            </a:r>
            <a:r>
              <a:rPr lang="ru-RU" sz="2900" b="1" dirty="0"/>
              <a:t>• Современные исследования отводят более значительную роль генетическому фактору, а так же его сочетанию со средовым фактором.</a:t>
            </a:r>
          </a:p>
        </p:txBody>
      </p:sp>
    </p:spTree>
    <p:extLst>
      <p:ext uri="{BB962C8B-B14F-4D97-AF65-F5344CB8AC3E}">
        <p14:creationId xmlns:p14="http://schemas.microsoft.com/office/powerpoint/2010/main" val="124134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40467-3D25-4414-8D59-D2CB70E98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6633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Первазивные расстройства развития (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Pervasive Developmental Disorders)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AC11603-C102-490D-AFFE-33666EDA5B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8409057"/>
              </p:ext>
            </p:extLst>
          </p:nvPr>
        </p:nvGraphicFramePr>
        <p:xfrm>
          <a:off x="251520" y="1268761"/>
          <a:ext cx="8640960" cy="5472606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641900432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3993361352"/>
                    </a:ext>
                  </a:extLst>
                </a:gridCol>
              </a:tblGrid>
              <a:tr h="290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DSM-IV 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МКБ-10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4012022050"/>
                  </a:ext>
                </a:extLst>
              </a:tr>
              <a:tr h="598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299.00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Аутическое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расстройство (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Autistic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Disorder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F84.0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Детский аутизм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(Childhood Autism)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102295341"/>
                  </a:ext>
                </a:extLst>
              </a:tr>
              <a:tr h="3605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effectLst/>
                        </a:rPr>
                        <a:t>299.80 </a:t>
                      </a: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Расстройство Ретта</a:t>
                      </a:r>
                      <a:r>
                        <a:rPr lang="en-US" sz="1600">
                          <a:solidFill>
                            <a:schemeClr val="bg1"/>
                          </a:solidFill>
                          <a:effectLst/>
                        </a:rPr>
                        <a:t> (Rett's Disorder) 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F84.2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Синдром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Ретта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(Rett's Syndrome)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757940755"/>
                  </a:ext>
                </a:extLst>
              </a:tr>
              <a:tr h="9071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299.10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Дезинтегративное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расстройство детского возраста (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Childhood Disintegrative Disorder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F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84.3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Дезинтегративное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расстройство детского возраста (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Childhood Disintegrative Disorder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1676114642"/>
                  </a:ext>
                </a:extLst>
              </a:tr>
              <a:tr h="598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299.80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Расстройство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Аспергера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(Asperger's Disorder) 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F84.5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Синдром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Аспергера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(Asperger's Syndrome)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1123392439"/>
                  </a:ext>
                </a:extLst>
              </a:tr>
              <a:tr h="499641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299.80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Первазивное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расстройство развития неуточнённое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(Pervasive Developmental Disorder – not otherwise specified (PDD-NOS)) (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включая атипичный аутизм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(Atypical Autism)) 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F84.1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Атипичный аутизм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 (Atypical Autism)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2530210012"/>
                  </a:ext>
                </a:extLst>
              </a:tr>
              <a:tr h="5987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F84.8 Другие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первазивные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 расстройства развития 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354316592"/>
                  </a:ext>
                </a:extLst>
              </a:tr>
              <a:tr h="5987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F84.9 Первазивные расстройства развития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неспецифицированные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3182832589"/>
                  </a:ext>
                </a:extLst>
              </a:tr>
              <a:tr h="1020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F84.4 Гиперактивное расстройство, сочетающееся с умственной отсталостью и стереотипными движениями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2909" marR="52909" marT="0" marB="0"/>
                </a:tc>
                <a:extLst>
                  <a:ext uri="{0D108BD9-81ED-4DB2-BD59-A6C34878D82A}">
                    <a16:rowId xmlns:a16="http://schemas.microsoft.com/office/drawing/2014/main" val="363987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147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8B5AC-C6D8-4446-AB3F-BAA7608A2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664"/>
            <a:ext cx="7772400" cy="1512168"/>
          </a:xfrm>
        </p:spPr>
        <p:txBody>
          <a:bodyPr>
            <a:norm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Проблемы: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5AF942-4159-4C87-9E0F-F10F125ED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94317"/>
            <a:ext cx="7772400" cy="4455284"/>
          </a:xfrm>
        </p:spPr>
        <p:txBody>
          <a:bodyPr>
            <a:noAutofit/>
          </a:bodyPr>
          <a:lstStyle/>
          <a:p>
            <a:r>
              <a:rPr lang="ru-RU" sz="4000" b="1" dirty="0"/>
              <a:t>Гиперактивность</a:t>
            </a:r>
          </a:p>
          <a:p>
            <a:r>
              <a:rPr lang="ru-RU" sz="4000" b="1" dirty="0"/>
              <a:t>Избирательность в еде</a:t>
            </a:r>
          </a:p>
          <a:p>
            <a:r>
              <a:rPr lang="ru-RU" sz="4000" b="1" dirty="0"/>
              <a:t>Нарушение поведения </a:t>
            </a:r>
          </a:p>
          <a:p>
            <a:r>
              <a:rPr lang="ru-RU" sz="4000" b="1" dirty="0"/>
              <a:t>Задержка речевого развития</a:t>
            </a:r>
          </a:p>
          <a:p>
            <a:r>
              <a:rPr lang="ru-RU" sz="4000" b="1" dirty="0" err="1"/>
              <a:t>Координаторные</a:t>
            </a:r>
            <a:r>
              <a:rPr lang="ru-RU" sz="4000" b="1" dirty="0"/>
              <a:t> нарушения</a:t>
            </a:r>
          </a:p>
          <a:p>
            <a:r>
              <a:rPr lang="ru-RU" sz="4000" b="1" dirty="0"/>
              <a:t>Стереотипии </a:t>
            </a:r>
          </a:p>
        </p:txBody>
      </p:sp>
    </p:spTree>
    <p:extLst>
      <p:ext uri="{BB962C8B-B14F-4D97-AF65-F5344CB8AC3E}">
        <p14:creationId xmlns:p14="http://schemas.microsoft.com/office/powerpoint/2010/main" val="1448603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A6787-0DA7-47FD-B066-67271DB3F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65314"/>
            <a:ext cx="7772400" cy="1406082"/>
          </a:xfrm>
        </p:spPr>
        <p:txBody>
          <a:bodyPr>
            <a:norm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стадии развития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793AA-B23D-4195-9E74-D4F4D7CDB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507288" cy="5616624"/>
          </a:xfrm>
        </p:spPr>
        <p:txBody>
          <a:bodyPr>
            <a:normAutofit fontScale="92500"/>
          </a:bodyPr>
          <a:lstStyle/>
          <a:p>
            <a:r>
              <a:rPr lang="ru-RU" sz="2400" b="1" dirty="0"/>
              <a:t>Первая стадия </a:t>
            </a:r>
          </a:p>
          <a:p>
            <a:pPr marL="0" indent="0">
              <a:buNone/>
            </a:pPr>
            <a:r>
              <a:rPr lang="ru-RU" sz="2400" dirty="0"/>
              <a:t>	- </a:t>
            </a:r>
            <a:r>
              <a:rPr lang="ru-RU" sz="2400" dirty="0" err="1"/>
              <a:t>Нормотипичный</a:t>
            </a:r>
            <a:r>
              <a:rPr lang="ru-RU" sz="2400" dirty="0"/>
              <a:t> ребенок связывает свои эмоции с собственными действиями и ощущениями</a:t>
            </a:r>
          </a:p>
          <a:p>
            <a:r>
              <a:rPr lang="ru-RU" sz="2400" b="1" dirty="0"/>
              <a:t>Вторая стадия</a:t>
            </a:r>
          </a:p>
          <a:p>
            <a:pPr marL="0" indent="0">
              <a:buNone/>
            </a:pPr>
            <a:r>
              <a:rPr lang="ru-RU" sz="2400" dirty="0"/>
              <a:t>	-  Способность интересоваться и вступать в контакт с другими людьми</a:t>
            </a:r>
          </a:p>
          <a:p>
            <a:r>
              <a:rPr lang="ru-RU" sz="2400" b="1" dirty="0"/>
              <a:t>Третья стадия</a:t>
            </a:r>
          </a:p>
          <a:p>
            <a:pPr marL="0" indent="0">
              <a:buNone/>
            </a:pPr>
            <a:r>
              <a:rPr lang="ru-RU" sz="2400" dirty="0"/>
              <a:t>	 - Замечательный </a:t>
            </a:r>
            <a:r>
              <a:rPr lang="ru-RU" sz="2400" dirty="0" err="1"/>
              <a:t>бессловный</a:t>
            </a:r>
            <a:r>
              <a:rPr lang="ru-RU" sz="2400" dirty="0"/>
              <a:t> диалог, включает в себя быстрый </a:t>
            </a:r>
            <a:r>
              <a:rPr lang="ru-RU" sz="2400" dirty="0" err="1"/>
              <a:t>обменвыражениями</a:t>
            </a:r>
            <a:r>
              <a:rPr lang="ru-RU" sz="2400" dirty="0"/>
              <a:t> лица и другими жестами</a:t>
            </a:r>
          </a:p>
          <a:p>
            <a:r>
              <a:rPr lang="ru-RU" sz="2400" b="1" dirty="0"/>
              <a:t>Четвертая стадия</a:t>
            </a:r>
          </a:p>
          <a:p>
            <a:pPr marL="0" indent="0">
              <a:buNone/>
            </a:pPr>
            <a:r>
              <a:rPr lang="ru-RU" sz="2400" dirty="0"/>
              <a:t>	- Стадия социального развития и решения социальных задач</a:t>
            </a:r>
          </a:p>
          <a:p>
            <a:r>
              <a:rPr lang="ru-RU" sz="2400" b="1" dirty="0"/>
              <a:t>Пятая, шестая и дальнейшие стадии</a:t>
            </a:r>
          </a:p>
          <a:p>
            <a:pPr marL="0" indent="0">
              <a:buNone/>
            </a:pPr>
            <a:r>
              <a:rPr lang="ru-RU" sz="2400" dirty="0"/>
              <a:t>	- Стадия творчества, использования  слов и символов</a:t>
            </a:r>
          </a:p>
        </p:txBody>
      </p:sp>
    </p:spTree>
    <p:extLst>
      <p:ext uri="{BB962C8B-B14F-4D97-AF65-F5344CB8AC3E}">
        <p14:creationId xmlns:p14="http://schemas.microsoft.com/office/powerpoint/2010/main" val="3259891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89998-225B-4F03-B100-60BEC1AF5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91264" cy="1456267"/>
          </a:xfrm>
        </p:spPr>
        <p:txBody>
          <a:bodyPr>
            <a:normAutofit/>
          </a:bodyPr>
          <a:lstStyle/>
          <a:p>
            <a:r>
              <a:rPr lang="ru-RU" sz="4200" b="1" dirty="0">
                <a:latin typeface="+mn-lt"/>
              </a:rPr>
              <a:t>ДИАГНОСТИЧЕСКИЙ АЛГОРИТМ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304EBB-FDF6-45A8-A6BC-2AE318837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91264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• Консультация педиатра</a:t>
            </a:r>
          </a:p>
          <a:p>
            <a:pPr marL="0" indent="0">
              <a:buNone/>
            </a:pPr>
            <a:r>
              <a:rPr lang="ru-RU" sz="3200" dirty="0"/>
              <a:t>• Исследование слуха и зрения</a:t>
            </a:r>
          </a:p>
          <a:p>
            <a:pPr marL="0" indent="0">
              <a:buNone/>
            </a:pPr>
            <a:r>
              <a:rPr lang="ru-RU" sz="3200" dirty="0"/>
              <a:t>• Консультация невролога</a:t>
            </a:r>
          </a:p>
          <a:p>
            <a:pPr marL="0" indent="0">
              <a:buNone/>
            </a:pPr>
            <a:r>
              <a:rPr lang="ru-RU" sz="3200" dirty="0"/>
              <a:t>• Консультация психолога</a:t>
            </a:r>
          </a:p>
          <a:p>
            <a:pPr marL="0" indent="0">
              <a:buNone/>
            </a:pPr>
            <a:r>
              <a:rPr lang="ru-RU" sz="3200" dirty="0"/>
              <a:t>• Консультация генетика</a:t>
            </a:r>
          </a:p>
          <a:p>
            <a:pPr marL="0" indent="0">
              <a:buNone/>
            </a:pPr>
            <a:r>
              <a:rPr lang="ru-RU" sz="3200" dirty="0"/>
              <a:t>• Консультация педагога</a:t>
            </a:r>
          </a:p>
          <a:p>
            <a:pPr marL="0" indent="0">
              <a:buNone/>
            </a:pPr>
            <a:r>
              <a:rPr lang="ru-RU" sz="3200" dirty="0"/>
              <a:t>• Консультация логопеда</a:t>
            </a:r>
          </a:p>
          <a:p>
            <a:pPr marL="0" indent="0">
              <a:buNone/>
            </a:pPr>
            <a:r>
              <a:rPr lang="ru-RU" sz="3200" dirty="0"/>
              <a:t>• Консультация психиатра</a:t>
            </a:r>
          </a:p>
        </p:txBody>
      </p:sp>
    </p:spTree>
    <p:extLst>
      <p:ext uri="{BB962C8B-B14F-4D97-AF65-F5344CB8AC3E}">
        <p14:creationId xmlns:p14="http://schemas.microsoft.com/office/powerpoint/2010/main" val="3539414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02A2AAF-1A20-4E8E-9514-9F1C4F37F1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227890"/>
              </p:ext>
            </p:extLst>
          </p:nvPr>
        </p:nvGraphicFramePr>
        <p:xfrm>
          <a:off x="5337718" y="332656"/>
          <a:ext cx="38400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909F85F-B408-496B-BF40-7B24A6F73D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2009999"/>
              </p:ext>
            </p:extLst>
          </p:nvPr>
        </p:nvGraphicFramePr>
        <p:xfrm>
          <a:off x="-58919" y="-28807"/>
          <a:ext cx="7325711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4177A8-4C27-4B50-8458-7332942631E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55776" y="908720"/>
            <a:ext cx="1561052" cy="1069030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12812EFB-CCB8-4764-B579-1AC0FA2AA7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076108"/>
              </p:ext>
            </p:extLst>
          </p:nvPr>
        </p:nvGraphicFramePr>
        <p:xfrm>
          <a:off x="107504" y="4758119"/>
          <a:ext cx="8856984" cy="186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6797192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Небесная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242</TotalTime>
  <Words>1234</Words>
  <Application>Microsoft Office PowerPoint</Application>
  <PresentationFormat>Экран (4:3)</PresentationFormat>
  <Paragraphs>154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Небесная</vt:lpstr>
      <vt:lpstr>Тема: «Ранние и постоянные признаки расстройств аутистического спектра»</vt:lpstr>
      <vt:lpstr>расстройства аутистического спектра</vt:lpstr>
      <vt:lpstr>Распространенность РАС. </vt:lpstr>
      <vt:lpstr>Распространенность РАС</vt:lpstr>
      <vt:lpstr>Первазивные расстройства развития (Pervasive Developmental Disorders)</vt:lpstr>
      <vt:lpstr>Проблемы: </vt:lpstr>
      <vt:lpstr>стадии развития</vt:lpstr>
      <vt:lpstr>ДИАГНОСТИЧЕСКИЙ АЛГОРИТМ </vt:lpstr>
      <vt:lpstr>Презентация PowerPoint</vt:lpstr>
      <vt:lpstr>Трудности диагностики расстройств аутистического спектра</vt:lpstr>
      <vt:lpstr>Проявления расстройств аутистического спектра у детей в возрасте 3 - 6 месяцев</vt:lpstr>
      <vt:lpstr>Проявления расстройств аутистического спектра у детей в возрасте 6 - 12 месяцев</vt:lpstr>
      <vt:lpstr>Проявления расстройств аутистического спектра у детей в возрасте 12 - 18 месяцев</vt:lpstr>
      <vt:lpstr>Презентация PowerPoint</vt:lpstr>
      <vt:lpstr>Проявления расстройств аутистического спектра у детей в возрасте 18 - 24 месяцев</vt:lpstr>
      <vt:lpstr>Скрининг аутизма в возрасте 18-24 месяца. БЛОК ДЛЯ РОДИТЕЛЕЙ – А</vt:lpstr>
      <vt:lpstr>Скрининг аутизма в возрасте 18-24 месяца. БЛОК ДЛЯ ВРАЧЕЙ - B</vt:lpstr>
      <vt:lpstr>Степень риска и алгоритм дальнейших действий.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«Ранние и постоянные признаки расстройств аутистического спектра»</dc:title>
  <dc:creator>Люда</dc:creator>
  <cp:lastModifiedBy>Люда</cp:lastModifiedBy>
  <cp:revision>28</cp:revision>
  <dcterms:created xsi:type="dcterms:W3CDTF">2021-05-10T01:21:46Z</dcterms:created>
  <dcterms:modified xsi:type="dcterms:W3CDTF">2021-05-10T05:36:23Z</dcterms:modified>
</cp:coreProperties>
</file>